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0" r:id="rId6"/>
    <p:sldId id="262" r:id="rId7"/>
    <p:sldId id="266" r:id="rId8"/>
    <p:sldId id="263" r:id="rId9"/>
    <p:sldId id="267" r:id="rId10"/>
    <p:sldId id="270" r:id="rId11"/>
    <p:sldId id="271" r:id="rId12"/>
    <p:sldId id="272" r:id="rId13"/>
    <p:sldId id="269" r:id="rId14"/>
    <p:sldId id="268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289BB-4AAE-4D49-AD6D-54247AAF05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E9FC7E-EBA5-433F-B89A-716E7FE1F778}">
      <dgm:prSet phldrT="[Text]"/>
      <dgm:spPr/>
      <dgm:t>
        <a:bodyPr/>
        <a:lstStyle/>
        <a:p>
          <a:r>
            <a:rPr lang="en-US" smtClean="0"/>
            <a:t>___</a:t>
          </a:r>
          <a:endParaRPr lang="en-US" dirty="0"/>
        </a:p>
      </dgm:t>
    </dgm:pt>
    <dgm:pt modelId="{D06DF750-9DEB-4575-ABB5-075EAC13A0AC}" type="parTrans" cxnId="{F8895437-5B45-4566-A2AE-CEAF0A326EFF}">
      <dgm:prSet/>
      <dgm:spPr/>
      <dgm:t>
        <a:bodyPr/>
        <a:lstStyle/>
        <a:p>
          <a:endParaRPr lang="en-US"/>
        </a:p>
      </dgm:t>
    </dgm:pt>
    <dgm:pt modelId="{3FE396DB-A3CA-48EF-958D-62CFC240A274}" type="sibTrans" cxnId="{F8895437-5B45-4566-A2AE-CEAF0A326EFF}">
      <dgm:prSet/>
      <dgm:spPr/>
      <dgm:t>
        <a:bodyPr/>
        <a:lstStyle/>
        <a:p>
          <a:endParaRPr lang="en-US"/>
        </a:p>
      </dgm:t>
    </dgm:pt>
    <dgm:pt modelId="{191E3D9C-9A8B-4235-AE3B-E4C8F4886EA8}">
      <dgm:prSet phldrT="[Text]"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AF0C203E-0A62-481E-BA91-61724FA1E3CB}" type="parTrans" cxnId="{E2DF87F5-5328-4E53-AD42-1B9750E63A01}">
      <dgm:prSet/>
      <dgm:spPr/>
      <dgm:t>
        <a:bodyPr/>
        <a:lstStyle/>
        <a:p>
          <a:endParaRPr lang="en-US"/>
        </a:p>
      </dgm:t>
    </dgm:pt>
    <dgm:pt modelId="{A4B5BC74-B81B-4F0C-9E7F-51FF1C5E95B7}" type="sibTrans" cxnId="{E2DF87F5-5328-4E53-AD42-1B9750E63A01}">
      <dgm:prSet/>
      <dgm:spPr/>
      <dgm:t>
        <a:bodyPr/>
        <a:lstStyle/>
        <a:p>
          <a:endParaRPr lang="en-US"/>
        </a:p>
      </dgm:t>
    </dgm:pt>
    <dgm:pt modelId="{449A6C97-6586-4BB9-8F50-C3760EF91FB8}">
      <dgm:prSet phldrT="[Text]"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B3B18C39-4A8F-46EB-8D90-E9AC27F125FB}" type="parTrans" cxnId="{4FED9073-C540-48BB-9976-4B5B90E78D8B}">
      <dgm:prSet/>
      <dgm:spPr/>
      <dgm:t>
        <a:bodyPr/>
        <a:lstStyle/>
        <a:p>
          <a:endParaRPr lang="en-US"/>
        </a:p>
      </dgm:t>
    </dgm:pt>
    <dgm:pt modelId="{1B4C3486-3663-4824-8496-BCD1D26C73E9}" type="sibTrans" cxnId="{4FED9073-C540-48BB-9976-4B5B90E78D8B}">
      <dgm:prSet/>
      <dgm:spPr/>
      <dgm:t>
        <a:bodyPr/>
        <a:lstStyle/>
        <a:p>
          <a:endParaRPr lang="en-US"/>
        </a:p>
      </dgm:t>
    </dgm:pt>
    <dgm:pt modelId="{FFA13331-6ED7-4AF8-8711-A3EE8BD5830E}">
      <dgm:prSet phldrT="[Text]"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4CDEE995-DC9A-4B5F-B234-07C6BCEC2EF1}" type="parTrans" cxnId="{A68A83A4-73B2-4793-8510-94F020AC3637}">
      <dgm:prSet/>
      <dgm:spPr/>
      <dgm:t>
        <a:bodyPr/>
        <a:lstStyle/>
        <a:p>
          <a:endParaRPr lang="en-US"/>
        </a:p>
      </dgm:t>
    </dgm:pt>
    <dgm:pt modelId="{F522FC40-36A5-4AFB-95ED-4E822596AF05}" type="sibTrans" cxnId="{A68A83A4-73B2-4793-8510-94F020AC3637}">
      <dgm:prSet/>
      <dgm:spPr/>
      <dgm:t>
        <a:bodyPr/>
        <a:lstStyle/>
        <a:p>
          <a:endParaRPr lang="en-US"/>
        </a:p>
      </dgm:t>
    </dgm:pt>
    <dgm:pt modelId="{CE6409F3-9FD4-4F7D-B54E-C6E78EDD223F}">
      <dgm:prSet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A2EB10EC-1EDC-4811-BC9A-514D26156226}" type="parTrans" cxnId="{FF142AF0-4683-479C-AC29-E67CF1E06B2F}">
      <dgm:prSet/>
      <dgm:spPr/>
      <dgm:t>
        <a:bodyPr/>
        <a:lstStyle/>
        <a:p>
          <a:endParaRPr lang="en-US"/>
        </a:p>
      </dgm:t>
    </dgm:pt>
    <dgm:pt modelId="{BEA71142-5008-4B4E-9DE9-84CA2628E8F8}" type="sibTrans" cxnId="{FF142AF0-4683-479C-AC29-E67CF1E06B2F}">
      <dgm:prSet/>
      <dgm:spPr/>
      <dgm:t>
        <a:bodyPr/>
        <a:lstStyle/>
        <a:p>
          <a:endParaRPr lang="en-US"/>
        </a:p>
      </dgm:t>
    </dgm:pt>
    <dgm:pt modelId="{CC7BE327-6073-4EB7-B5F0-85578DA76CE1}">
      <dgm:prSet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34FDD31C-04AD-4792-B84F-73C94564CC51}" type="parTrans" cxnId="{0537F419-4867-40DF-A3E3-F3B1A07DD68D}">
      <dgm:prSet/>
      <dgm:spPr/>
      <dgm:t>
        <a:bodyPr/>
        <a:lstStyle/>
        <a:p>
          <a:endParaRPr lang="en-US"/>
        </a:p>
      </dgm:t>
    </dgm:pt>
    <dgm:pt modelId="{FF9E4F37-6C68-4810-AFD9-D91220428BF2}" type="sibTrans" cxnId="{0537F419-4867-40DF-A3E3-F3B1A07DD68D}">
      <dgm:prSet/>
      <dgm:spPr/>
      <dgm:t>
        <a:bodyPr/>
        <a:lstStyle/>
        <a:p>
          <a:endParaRPr lang="en-US"/>
        </a:p>
      </dgm:t>
    </dgm:pt>
    <dgm:pt modelId="{AD703F57-D718-40E4-9E32-5E8A206A5476}">
      <dgm:prSet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41083FA4-D52F-40A7-81E8-07A91E03720D}" type="parTrans" cxnId="{136773DD-19C5-4E04-8CA7-10B9203CA93A}">
      <dgm:prSet/>
      <dgm:spPr/>
      <dgm:t>
        <a:bodyPr/>
        <a:lstStyle/>
        <a:p>
          <a:endParaRPr lang="en-US"/>
        </a:p>
      </dgm:t>
    </dgm:pt>
    <dgm:pt modelId="{E538563C-291F-4D9F-8E83-0D724503F7A7}" type="sibTrans" cxnId="{136773DD-19C5-4E04-8CA7-10B9203CA93A}">
      <dgm:prSet/>
      <dgm:spPr/>
      <dgm:t>
        <a:bodyPr/>
        <a:lstStyle/>
        <a:p>
          <a:endParaRPr lang="en-US"/>
        </a:p>
      </dgm:t>
    </dgm:pt>
    <dgm:pt modelId="{471812AF-6569-4175-9F66-94DC5DE000BD}">
      <dgm:prSet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C97F5EBB-2AF0-4A2C-8643-164B424B09DA}" type="parTrans" cxnId="{B4AB357D-F4B4-48FD-BCA5-2B3EB0006D2A}">
      <dgm:prSet/>
      <dgm:spPr/>
      <dgm:t>
        <a:bodyPr/>
        <a:lstStyle/>
        <a:p>
          <a:endParaRPr lang="en-US"/>
        </a:p>
      </dgm:t>
    </dgm:pt>
    <dgm:pt modelId="{88F984A8-20D0-41E1-9581-8259B70CD2FA}" type="sibTrans" cxnId="{B4AB357D-F4B4-48FD-BCA5-2B3EB0006D2A}">
      <dgm:prSet/>
      <dgm:spPr/>
      <dgm:t>
        <a:bodyPr/>
        <a:lstStyle/>
        <a:p>
          <a:endParaRPr lang="en-US"/>
        </a:p>
      </dgm:t>
    </dgm:pt>
    <dgm:pt modelId="{9FD4058B-8636-444A-ABCC-B8D655DCD48A}" type="asst">
      <dgm:prSet/>
      <dgm:spPr/>
      <dgm:t>
        <a:bodyPr/>
        <a:lstStyle/>
        <a:p>
          <a:r>
            <a:rPr lang="en-US" dirty="0" smtClean="0"/>
            <a:t>___</a:t>
          </a:r>
          <a:endParaRPr lang="en-US" dirty="0"/>
        </a:p>
      </dgm:t>
    </dgm:pt>
    <dgm:pt modelId="{BA7E182F-3717-45D1-BED0-E559274C12F6}" type="parTrans" cxnId="{D8CF6D77-4689-44D9-AAD1-88DBC148D6E1}">
      <dgm:prSet/>
      <dgm:spPr/>
      <dgm:t>
        <a:bodyPr/>
        <a:lstStyle/>
        <a:p>
          <a:endParaRPr lang="en-US"/>
        </a:p>
      </dgm:t>
    </dgm:pt>
    <dgm:pt modelId="{30A42AE6-F478-4BEE-A70E-F019D530616E}" type="sibTrans" cxnId="{D8CF6D77-4689-44D9-AAD1-88DBC148D6E1}">
      <dgm:prSet/>
      <dgm:spPr/>
      <dgm:t>
        <a:bodyPr/>
        <a:lstStyle/>
        <a:p>
          <a:endParaRPr lang="en-US"/>
        </a:p>
      </dgm:t>
    </dgm:pt>
    <dgm:pt modelId="{D5A49E2A-22E7-4419-927D-69D12906BECD}" type="pres">
      <dgm:prSet presAssocID="{813289BB-4AAE-4D49-AD6D-54247AAF05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0EB6A3-1B1F-479C-AF77-B32B48BAE7FA}" type="pres">
      <dgm:prSet presAssocID="{F8E9FC7E-EBA5-433F-B89A-716E7FE1F778}" presName="hierRoot1" presStyleCnt="0">
        <dgm:presLayoutVars>
          <dgm:hierBranch val="init"/>
        </dgm:presLayoutVars>
      </dgm:prSet>
      <dgm:spPr/>
    </dgm:pt>
    <dgm:pt modelId="{E67B96EB-A0A5-4528-AA98-9B405609F832}" type="pres">
      <dgm:prSet presAssocID="{F8E9FC7E-EBA5-433F-B89A-716E7FE1F778}" presName="rootComposite1" presStyleCnt="0"/>
      <dgm:spPr/>
    </dgm:pt>
    <dgm:pt modelId="{F7678A6C-5496-4FAE-9AC9-FF60FEE6E0DD}" type="pres">
      <dgm:prSet presAssocID="{F8E9FC7E-EBA5-433F-B89A-716E7FE1F77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61D67-8921-4ED6-A139-26B01158B087}" type="pres">
      <dgm:prSet presAssocID="{F8E9FC7E-EBA5-433F-B89A-716E7FE1F7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0D7A1BF-F916-4144-8920-261AAFC6A8BA}" type="pres">
      <dgm:prSet presAssocID="{F8E9FC7E-EBA5-433F-B89A-716E7FE1F778}" presName="hierChild2" presStyleCnt="0"/>
      <dgm:spPr/>
    </dgm:pt>
    <dgm:pt modelId="{759B3A67-7485-40CD-B61F-ADDE025C8F7A}" type="pres">
      <dgm:prSet presAssocID="{AF0C203E-0A62-481E-BA91-61724FA1E3C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BA60CE3-4D4C-4F11-8402-475A9D8171A1}" type="pres">
      <dgm:prSet presAssocID="{191E3D9C-9A8B-4235-AE3B-E4C8F4886EA8}" presName="hierRoot2" presStyleCnt="0">
        <dgm:presLayoutVars>
          <dgm:hierBranch val="init"/>
        </dgm:presLayoutVars>
      </dgm:prSet>
      <dgm:spPr/>
    </dgm:pt>
    <dgm:pt modelId="{7C4308CB-0233-4F38-BA6C-0A9ECD72B065}" type="pres">
      <dgm:prSet presAssocID="{191E3D9C-9A8B-4235-AE3B-E4C8F4886EA8}" presName="rootComposite" presStyleCnt="0"/>
      <dgm:spPr/>
    </dgm:pt>
    <dgm:pt modelId="{26C751A8-EE28-434C-AD0D-C30033187937}" type="pres">
      <dgm:prSet presAssocID="{191E3D9C-9A8B-4235-AE3B-E4C8F4886EA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3CE290-4AE4-45F3-9585-DFA63E1853BD}" type="pres">
      <dgm:prSet presAssocID="{191E3D9C-9A8B-4235-AE3B-E4C8F4886EA8}" presName="rootConnector" presStyleLbl="node2" presStyleIdx="0" presStyleCnt="4"/>
      <dgm:spPr/>
      <dgm:t>
        <a:bodyPr/>
        <a:lstStyle/>
        <a:p>
          <a:endParaRPr lang="en-US"/>
        </a:p>
      </dgm:t>
    </dgm:pt>
    <dgm:pt modelId="{94AE5696-C4E4-497E-B8DA-ADD0BD8CE234}" type="pres">
      <dgm:prSet presAssocID="{191E3D9C-9A8B-4235-AE3B-E4C8F4886EA8}" presName="hierChild4" presStyleCnt="0"/>
      <dgm:spPr/>
    </dgm:pt>
    <dgm:pt modelId="{3BB1E54F-3F67-4350-B5B2-39E809B4CB70}" type="pres">
      <dgm:prSet presAssocID="{34FDD31C-04AD-4792-B84F-73C94564CC51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7E56480-BA6E-4085-83BB-11DB0DA3031A}" type="pres">
      <dgm:prSet presAssocID="{CC7BE327-6073-4EB7-B5F0-85578DA76CE1}" presName="hierRoot2" presStyleCnt="0">
        <dgm:presLayoutVars>
          <dgm:hierBranch val="init"/>
        </dgm:presLayoutVars>
      </dgm:prSet>
      <dgm:spPr/>
    </dgm:pt>
    <dgm:pt modelId="{9C300077-B19E-43F8-8C81-41EE7C41D510}" type="pres">
      <dgm:prSet presAssocID="{CC7BE327-6073-4EB7-B5F0-85578DA76CE1}" presName="rootComposite" presStyleCnt="0"/>
      <dgm:spPr/>
    </dgm:pt>
    <dgm:pt modelId="{FA0DF5F7-5FE6-4E28-BD4C-3323D9D8034A}" type="pres">
      <dgm:prSet presAssocID="{CC7BE327-6073-4EB7-B5F0-85578DA76CE1}" presName="rootText" presStyleLbl="node3" presStyleIdx="0" presStyleCnt="3" custLinFactNeighborX="-20576" custLinFactNeighborY="9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70476-C2CC-42CE-ACF7-F997C5A7F04B}" type="pres">
      <dgm:prSet presAssocID="{CC7BE327-6073-4EB7-B5F0-85578DA76CE1}" presName="rootConnector" presStyleLbl="node3" presStyleIdx="0" presStyleCnt="3"/>
      <dgm:spPr/>
      <dgm:t>
        <a:bodyPr/>
        <a:lstStyle/>
        <a:p>
          <a:endParaRPr lang="en-US"/>
        </a:p>
      </dgm:t>
    </dgm:pt>
    <dgm:pt modelId="{B7BA6379-AD4A-465C-B29C-46D1A1EF178E}" type="pres">
      <dgm:prSet presAssocID="{CC7BE327-6073-4EB7-B5F0-85578DA76CE1}" presName="hierChild4" presStyleCnt="0"/>
      <dgm:spPr/>
    </dgm:pt>
    <dgm:pt modelId="{8FA80CFA-A49B-482D-B387-E9E635999E67}" type="pres">
      <dgm:prSet presAssocID="{CC7BE327-6073-4EB7-B5F0-85578DA76CE1}" presName="hierChild5" presStyleCnt="0"/>
      <dgm:spPr/>
    </dgm:pt>
    <dgm:pt modelId="{53206AC7-FB89-4B5F-8072-6D5914724E38}" type="pres">
      <dgm:prSet presAssocID="{191E3D9C-9A8B-4235-AE3B-E4C8F4886EA8}" presName="hierChild5" presStyleCnt="0"/>
      <dgm:spPr/>
    </dgm:pt>
    <dgm:pt modelId="{248FD3A4-F39C-42DA-B910-0DA26C9F32EB}" type="pres">
      <dgm:prSet presAssocID="{B3B18C39-4A8F-46EB-8D90-E9AC27F125F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A7C6817-7D5B-4AE7-BD39-05FAA101B0F9}" type="pres">
      <dgm:prSet presAssocID="{449A6C97-6586-4BB9-8F50-C3760EF91FB8}" presName="hierRoot2" presStyleCnt="0">
        <dgm:presLayoutVars>
          <dgm:hierBranch val="init"/>
        </dgm:presLayoutVars>
      </dgm:prSet>
      <dgm:spPr/>
    </dgm:pt>
    <dgm:pt modelId="{85ED49E2-29A7-4870-BD2F-5A31DB60378A}" type="pres">
      <dgm:prSet presAssocID="{449A6C97-6586-4BB9-8F50-C3760EF91FB8}" presName="rootComposite" presStyleCnt="0"/>
      <dgm:spPr/>
    </dgm:pt>
    <dgm:pt modelId="{AF789F77-016D-45F8-9853-7853E16DB9B8}" type="pres">
      <dgm:prSet presAssocID="{449A6C97-6586-4BB9-8F50-C3760EF91FB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BB5DD5-75CD-419A-ABF7-3FF61539B198}" type="pres">
      <dgm:prSet presAssocID="{449A6C97-6586-4BB9-8F50-C3760EF91FB8}" presName="rootConnector" presStyleLbl="node2" presStyleIdx="1" presStyleCnt="4"/>
      <dgm:spPr/>
      <dgm:t>
        <a:bodyPr/>
        <a:lstStyle/>
        <a:p>
          <a:endParaRPr lang="en-US"/>
        </a:p>
      </dgm:t>
    </dgm:pt>
    <dgm:pt modelId="{47E222F4-809F-40C7-BD94-2FCAF9197C14}" type="pres">
      <dgm:prSet presAssocID="{449A6C97-6586-4BB9-8F50-C3760EF91FB8}" presName="hierChild4" presStyleCnt="0"/>
      <dgm:spPr/>
    </dgm:pt>
    <dgm:pt modelId="{BC5AFC45-C553-43E1-A0B6-3A216BC61418}" type="pres">
      <dgm:prSet presAssocID="{41083FA4-D52F-40A7-81E8-07A91E03720D}" presName="Name37" presStyleLbl="parChTrans1D3" presStyleIdx="1" presStyleCnt="4"/>
      <dgm:spPr/>
      <dgm:t>
        <a:bodyPr/>
        <a:lstStyle/>
        <a:p>
          <a:endParaRPr lang="en-US"/>
        </a:p>
      </dgm:t>
    </dgm:pt>
    <dgm:pt modelId="{6B9972A5-E25A-4A96-A187-210BDCB9B434}" type="pres">
      <dgm:prSet presAssocID="{AD703F57-D718-40E4-9E32-5E8A206A5476}" presName="hierRoot2" presStyleCnt="0">
        <dgm:presLayoutVars>
          <dgm:hierBranch val="init"/>
        </dgm:presLayoutVars>
      </dgm:prSet>
      <dgm:spPr/>
    </dgm:pt>
    <dgm:pt modelId="{CAD4751E-76A9-4D53-B9D2-88D1747A37FD}" type="pres">
      <dgm:prSet presAssocID="{AD703F57-D718-40E4-9E32-5E8A206A5476}" presName="rootComposite" presStyleCnt="0"/>
      <dgm:spPr/>
    </dgm:pt>
    <dgm:pt modelId="{15C18E15-8E5D-4B6D-87F5-BB1249061388}" type="pres">
      <dgm:prSet presAssocID="{AD703F57-D718-40E4-9E32-5E8A206A5476}" presName="rootText" presStyleLbl="node3" presStyleIdx="1" presStyleCnt="3" custLinFactNeighborX="-17041" custLinFactNeighborY="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9F6551-3D68-42ED-B294-D2E4E78D0F30}" type="pres">
      <dgm:prSet presAssocID="{AD703F57-D718-40E4-9E32-5E8A206A5476}" presName="rootConnector" presStyleLbl="node3" presStyleIdx="1" presStyleCnt="3"/>
      <dgm:spPr/>
      <dgm:t>
        <a:bodyPr/>
        <a:lstStyle/>
        <a:p>
          <a:endParaRPr lang="en-US"/>
        </a:p>
      </dgm:t>
    </dgm:pt>
    <dgm:pt modelId="{ED4C6D44-E163-45FC-A0CD-C93B3EECFC28}" type="pres">
      <dgm:prSet presAssocID="{AD703F57-D718-40E4-9E32-5E8A206A5476}" presName="hierChild4" presStyleCnt="0"/>
      <dgm:spPr/>
    </dgm:pt>
    <dgm:pt modelId="{018AB3FB-317F-4758-A8C7-8F7C4122C253}" type="pres">
      <dgm:prSet presAssocID="{AD703F57-D718-40E4-9E32-5E8A206A5476}" presName="hierChild5" presStyleCnt="0"/>
      <dgm:spPr/>
    </dgm:pt>
    <dgm:pt modelId="{518DF76A-3EC9-4537-9895-ADC3684C4AAF}" type="pres">
      <dgm:prSet presAssocID="{449A6C97-6586-4BB9-8F50-C3760EF91FB8}" presName="hierChild5" presStyleCnt="0"/>
      <dgm:spPr/>
    </dgm:pt>
    <dgm:pt modelId="{D44911AE-5D79-4C2F-859F-9B5F878167B4}" type="pres">
      <dgm:prSet presAssocID="{4CDEE995-DC9A-4B5F-B234-07C6BCEC2EF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3723F308-FD0E-4ACE-ADFA-8D6843FFC09C}" type="pres">
      <dgm:prSet presAssocID="{FFA13331-6ED7-4AF8-8711-A3EE8BD5830E}" presName="hierRoot2" presStyleCnt="0">
        <dgm:presLayoutVars>
          <dgm:hierBranch val="init"/>
        </dgm:presLayoutVars>
      </dgm:prSet>
      <dgm:spPr/>
    </dgm:pt>
    <dgm:pt modelId="{5E95B2DE-AAAB-414E-88F1-EC49AF0EABE8}" type="pres">
      <dgm:prSet presAssocID="{FFA13331-6ED7-4AF8-8711-A3EE8BD5830E}" presName="rootComposite" presStyleCnt="0"/>
      <dgm:spPr/>
    </dgm:pt>
    <dgm:pt modelId="{DEACECD5-66C0-4E94-A152-71CEB0141819}" type="pres">
      <dgm:prSet presAssocID="{FFA13331-6ED7-4AF8-8711-A3EE8BD5830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8FE012-E724-41F0-8007-195AED309CAD}" type="pres">
      <dgm:prSet presAssocID="{FFA13331-6ED7-4AF8-8711-A3EE8BD5830E}" presName="rootConnector" presStyleLbl="node2" presStyleIdx="2" presStyleCnt="4"/>
      <dgm:spPr/>
      <dgm:t>
        <a:bodyPr/>
        <a:lstStyle/>
        <a:p>
          <a:endParaRPr lang="en-US"/>
        </a:p>
      </dgm:t>
    </dgm:pt>
    <dgm:pt modelId="{528B189A-255C-4EA6-AF19-43A2092F8845}" type="pres">
      <dgm:prSet presAssocID="{FFA13331-6ED7-4AF8-8711-A3EE8BD5830E}" presName="hierChild4" presStyleCnt="0"/>
      <dgm:spPr/>
    </dgm:pt>
    <dgm:pt modelId="{7F48033D-BAAA-4A8D-925D-9FD78A24FDE4}" type="pres">
      <dgm:prSet presAssocID="{C97F5EBB-2AF0-4A2C-8643-164B424B09DA}" presName="Name37" presStyleLbl="parChTrans1D3" presStyleIdx="2" presStyleCnt="4"/>
      <dgm:spPr/>
      <dgm:t>
        <a:bodyPr/>
        <a:lstStyle/>
        <a:p>
          <a:endParaRPr lang="en-US"/>
        </a:p>
      </dgm:t>
    </dgm:pt>
    <dgm:pt modelId="{AFA55CB4-56F9-4B25-A8FA-01658613208C}" type="pres">
      <dgm:prSet presAssocID="{471812AF-6569-4175-9F66-94DC5DE000BD}" presName="hierRoot2" presStyleCnt="0">
        <dgm:presLayoutVars>
          <dgm:hierBranch val="init"/>
        </dgm:presLayoutVars>
      </dgm:prSet>
      <dgm:spPr/>
    </dgm:pt>
    <dgm:pt modelId="{DEF2E65C-0426-46F8-8919-EB4ABA15DE09}" type="pres">
      <dgm:prSet presAssocID="{471812AF-6569-4175-9F66-94DC5DE000BD}" presName="rootComposite" presStyleCnt="0"/>
      <dgm:spPr/>
    </dgm:pt>
    <dgm:pt modelId="{F5E70003-9BE0-4A11-8935-D6E5C706469A}" type="pres">
      <dgm:prSet presAssocID="{471812AF-6569-4175-9F66-94DC5DE000BD}" presName="rootText" presStyleLbl="node3" presStyleIdx="2" presStyleCnt="3" custLinFactNeighborX="-18118" custLinFactNeighborY="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44BBD-E26E-4165-9F47-6D53EE2D3A76}" type="pres">
      <dgm:prSet presAssocID="{471812AF-6569-4175-9F66-94DC5DE000BD}" presName="rootConnector" presStyleLbl="node3" presStyleIdx="2" presStyleCnt="3"/>
      <dgm:spPr/>
      <dgm:t>
        <a:bodyPr/>
        <a:lstStyle/>
        <a:p>
          <a:endParaRPr lang="en-US"/>
        </a:p>
      </dgm:t>
    </dgm:pt>
    <dgm:pt modelId="{A9579D8B-A2CC-4122-A3F4-2C479C2D8842}" type="pres">
      <dgm:prSet presAssocID="{471812AF-6569-4175-9F66-94DC5DE000BD}" presName="hierChild4" presStyleCnt="0"/>
      <dgm:spPr/>
    </dgm:pt>
    <dgm:pt modelId="{D71FC014-E289-47FD-A944-D4934F13B85E}" type="pres">
      <dgm:prSet presAssocID="{471812AF-6569-4175-9F66-94DC5DE000BD}" presName="hierChild5" presStyleCnt="0"/>
      <dgm:spPr/>
    </dgm:pt>
    <dgm:pt modelId="{405F481B-0E9F-4E36-92DD-B2A3A22BED1A}" type="pres">
      <dgm:prSet presAssocID="{FFA13331-6ED7-4AF8-8711-A3EE8BD5830E}" presName="hierChild5" presStyleCnt="0"/>
      <dgm:spPr/>
    </dgm:pt>
    <dgm:pt modelId="{1A1E3C1F-149F-4C0B-80DF-389895EDF300}" type="pres">
      <dgm:prSet presAssocID="{A2EB10EC-1EDC-4811-BC9A-514D2615622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AC535598-D5CD-43F0-95CC-CC1C8EF70C31}" type="pres">
      <dgm:prSet presAssocID="{CE6409F3-9FD4-4F7D-B54E-C6E78EDD223F}" presName="hierRoot2" presStyleCnt="0">
        <dgm:presLayoutVars>
          <dgm:hierBranch val="init"/>
        </dgm:presLayoutVars>
      </dgm:prSet>
      <dgm:spPr/>
    </dgm:pt>
    <dgm:pt modelId="{387C2B24-F701-4052-997D-B33C8C1F2F69}" type="pres">
      <dgm:prSet presAssocID="{CE6409F3-9FD4-4F7D-B54E-C6E78EDD223F}" presName="rootComposite" presStyleCnt="0"/>
      <dgm:spPr/>
    </dgm:pt>
    <dgm:pt modelId="{78FA83C9-A124-4E1F-B16D-613E1BFE110E}" type="pres">
      <dgm:prSet presAssocID="{CE6409F3-9FD4-4F7D-B54E-C6E78EDD223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F1A79F-578A-4A3B-B3E5-5DE0643ABDF6}" type="pres">
      <dgm:prSet presAssocID="{CE6409F3-9FD4-4F7D-B54E-C6E78EDD223F}" presName="rootConnector" presStyleLbl="node2" presStyleIdx="3" presStyleCnt="4"/>
      <dgm:spPr/>
      <dgm:t>
        <a:bodyPr/>
        <a:lstStyle/>
        <a:p>
          <a:endParaRPr lang="en-US"/>
        </a:p>
      </dgm:t>
    </dgm:pt>
    <dgm:pt modelId="{234559AE-1DFB-4F74-AB1C-AD0700525266}" type="pres">
      <dgm:prSet presAssocID="{CE6409F3-9FD4-4F7D-B54E-C6E78EDD223F}" presName="hierChild4" presStyleCnt="0"/>
      <dgm:spPr/>
    </dgm:pt>
    <dgm:pt modelId="{C9CE1FFC-CB76-4094-B0E0-EBE275043DAE}" type="pres">
      <dgm:prSet presAssocID="{CE6409F3-9FD4-4F7D-B54E-C6E78EDD223F}" presName="hierChild5" presStyleCnt="0"/>
      <dgm:spPr/>
    </dgm:pt>
    <dgm:pt modelId="{334BFC09-DE7F-4446-9DAC-EAD297B2A947}" type="pres">
      <dgm:prSet presAssocID="{BA7E182F-3717-45D1-BED0-E559274C12F6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32372299-DEBC-4467-AC1C-405601B346BA}" type="pres">
      <dgm:prSet presAssocID="{9FD4058B-8636-444A-ABCC-B8D655DCD48A}" presName="hierRoot3" presStyleCnt="0">
        <dgm:presLayoutVars>
          <dgm:hierBranch val="init"/>
        </dgm:presLayoutVars>
      </dgm:prSet>
      <dgm:spPr/>
    </dgm:pt>
    <dgm:pt modelId="{A06877E6-E93F-4261-863C-67CD35BD24AB}" type="pres">
      <dgm:prSet presAssocID="{9FD4058B-8636-444A-ABCC-B8D655DCD48A}" presName="rootComposite3" presStyleCnt="0"/>
      <dgm:spPr/>
    </dgm:pt>
    <dgm:pt modelId="{B8E42083-37DE-4915-989F-E95A7EB8CEF3}" type="pres">
      <dgm:prSet presAssocID="{9FD4058B-8636-444A-ABCC-B8D655DCD48A}" presName="rootText3" presStyleLbl="asst2" presStyleIdx="0" presStyleCnt="1" custLinFactNeighborX="63245" custLinFactNeighborY="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A77CBD-627B-4E8C-96B5-10736E545FFC}" type="pres">
      <dgm:prSet presAssocID="{9FD4058B-8636-444A-ABCC-B8D655DCD48A}" presName="rootConnector3" presStyleLbl="asst2" presStyleIdx="0" presStyleCnt="1"/>
      <dgm:spPr/>
      <dgm:t>
        <a:bodyPr/>
        <a:lstStyle/>
        <a:p>
          <a:endParaRPr lang="en-US"/>
        </a:p>
      </dgm:t>
    </dgm:pt>
    <dgm:pt modelId="{E461C716-779E-492E-8587-9F4E0482D4DE}" type="pres">
      <dgm:prSet presAssocID="{9FD4058B-8636-444A-ABCC-B8D655DCD48A}" presName="hierChild6" presStyleCnt="0"/>
      <dgm:spPr/>
    </dgm:pt>
    <dgm:pt modelId="{9F700405-8222-4B87-AC5C-3B99B3C83F31}" type="pres">
      <dgm:prSet presAssocID="{9FD4058B-8636-444A-ABCC-B8D655DCD48A}" presName="hierChild7" presStyleCnt="0"/>
      <dgm:spPr/>
    </dgm:pt>
    <dgm:pt modelId="{9957B38E-A1F0-42C4-995C-CA7DB53EB37B}" type="pres">
      <dgm:prSet presAssocID="{F8E9FC7E-EBA5-433F-B89A-716E7FE1F778}" presName="hierChild3" presStyleCnt="0"/>
      <dgm:spPr/>
    </dgm:pt>
  </dgm:ptLst>
  <dgm:cxnLst>
    <dgm:cxn modelId="{F8895437-5B45-4566-A2AE-CEAF0A326EFF}" srcId="{813289BB-4AAE-4D49-AD6D-54247AAF053F}" destId="{F8E9FC7E-EBA5-433F-B89A-716E7FE1F778}" srcOrd="0" destOrd="0" parTransId="{D06DF750-9DEB-4575-ABB5-075EAC13A0AC}" sibTransId="{3FE396DB-A3CA-48EF-958D-62CFC240A274}"/>
    <dgm:cxn modelId="{136773DD-19C5-4E04-8CA7-10B9203CA93A}" srcId="{449A6C97-6586-4BB9-8F50-C3760EF91FB8}" destId="{AD703F57-D718-40E4-9E32-5E8A206A5476}" srcOrd="0" destOrd="0" parTransId="{41083FA4-D52F-40A7-81E8-07A91E03720D}" sibTransId="{E538563C-291F-4D9F-8E83-0D724503F7A7}"/>
    <dgm:cxn modelId="{B4AB357D-F4B4-48FD-BCA5-2B3EB0006D2A}" srcId="{FFA13331-6ED7-4AF8-8711-A3EE8BD5830E}" destId="{471812AF-6569-4175-9F66-94DC5DE000BD}" srcOrd="0" destOrd="0" parTransId="{C97F5EBB-2AF0-4A2C-8643-164B424B09DA}" sibTransId="{88F984A8-20D0-41E1-9581-8259B70CD2FA}"/>
    <dgm:cxn modelId="{86E3FC5C-17A0-4FC4-A2FE-E21EC4E99B09}" type="presOf" srcId="{AD703F57-D718-40E4-9E32-5E8A206A5476}" destId="{15C18E15-8E5D-4B6D-87F5-BB1249061388}" srcOrd="0" destOrd="0" presId="urn:microsoft.com/office/officeart/2005/8/layout/orgChart1"/>
    <dgm:cxn modelId="{3D7C0C7D-7DBB-4ED1-BA4F-8D5288D8EA65}" type="presOf" srcId="{813289BB-4AAE-4D49-AD6D-54247AAF053F}" destId="{D5A49E2A-22E7-4419-927D-69D12906BECD}" srcOrd="0" destOrd="0" presId="urn:microsoft.com/office/officeart/2005/8/layout/orgChart1"/>
    <dgm:cxn modelId="{BA84206E-28EB-4F35-A703-D4B50AEA986F}" type="presOf" srcId="{AD703F57-D718-40E4-9E32-5E8A206A5476}" destId="{AA9F6551-3D68-42ED-B294-D2E4E78D0F30}" srcOrd="1" destOrd="0" presId="urn:microsoft.com/office/officeart/2005/8/layout/orgChart1"/>
    <dgm:cxn modelId="{4FED9073-C540-48BB-9976-4B5B90E78D8B}" srcId="{F8E9FC7E-EBA5-433F-B89A-716E7FE1F778}" destId="{449A6C97-6586-4BB9-8F50-C3760EF91FB8}" srcOrd="1" destOrd="0" parTransId="{B3B18C39-4A8F-46EB-8D90-E9AC27F125FB}" sibTransId="{1B4C3486-3663-4824-8496-BCD1D26C73E9}"/>
    <dgm:cxn modelId="{A68A83A4-73B2-4793-8510-94F020AC3637}" srcId="{F8E9FC7E-EBA5-433F-B89A-716E7FE1F778}" destId="{FFA13331-6ED7-4AF8-8711-A3EE8BD5830E}" srcOrd="2" destOrd="0" parTransId="{4CDEE995-DC9A-4B5F-B234-07C6BCEC2EF1}" sibTransId="{F522FC40-36A5-4AFB-95ED-4E822596AF05}"/>
    <dgm:cxn modelId="{FF142AF0-4683-479C-AC29-E67CF1E06B2F}" srcId="{F8E9FC7E-EBA5-433F-B89A-716E7FE1F778}" destId="{CE6409F3-9FD4-4F7D-B54E-C6E78EDD223F}" srcOrd="3" destOrd="0" parTransId="{A2EB10EC-1EDC-4811-BC9A-514D26156226}" sibTransId="{BEA71142-5008-4B4E-9DE9-84CA2628E8F8}"/>
    <dgm:cxn modelId="{B96734BE-C5C6-485A-AEDC-2C2192AB8928}" type="presOf" srcId="{CC7BE327-6073-4EB7-B5F0-85578DA76CE1}" destId="{FA0DF5F7-5FE6-4E28-BD4C-3323D9D8034A}" srcOrd="0" destOrd="0" presId="urn:microsoft.com/office/officeart/2005/8/layout/orgChart1"/>
    <dgm:cxn modelId="{D8CF6D77-4689-44D9-AAD1-88DBC148D6E1}" srcId="{CE6409F3-9FD4-4F7D-B54E-C6E78EDD223F}" destId="{9FD4058B-8636-444A-ABCC-B8D655DCD48A}" srcOrd="0" destOrd="0" parTransId="{BA7E182F-3717-45D1-BED0-E559274C12F6}" sibTransId="{30A42AE6-F478-4BEE-A70E-F019D530616E}"/>
    <dgm:cxn modelId="{38F79267-466B-416D-BF45-29AE3BED4A43}" type="presOf" srcId="{471812AF-6569-4175-9F66-94DC5DE000BD}" destId="{02244BBD-E26E-4165-9F47-6D53EE2D3A76}" srcOrd="1" destOrd="0" presId="urn:microsoft.com/office/officeart/2005/8/layout/orgChart1"/>
    <dgm:cxn modelId="{5AEE72DB-EA54-4DEC-8519-69397C74047B}" type="presOf" srcId="{BA7E182F-3717-45D1-BED0-E559274C12F6}" destId="{334BFC09-DE7F-4446-9DAC-EAD297B2A947}" srcOrd="0" destOrd="0" presId="urn:microsoft.com/office/officeart/2005/8/layout/orgChart1"/>
    <dgm:cxn modelId="{ED0EE73A-994C-499C-90E0-5FC2A6069181}" type="presOf" srcId="{CC7BE327-6073-4EB7-B5F0-85578DA76CE1}" destId="{3FE70476-C2CC-42CE-ACF7-F997C5A7F04B}" srcOrd="1" destOrd="0" presId="urn:microsoft.com/office/officeart/2005/8/layout/orgChart1"/>
    <dgm:cxn modelId="{BA4BBDFE-12E4-4A2D-A87C-B4A6116F4C1F}" type="presOf" srcId="{471812AF-6569-4175-9F66-94DC5DE000BD}" destId="{F5E70003-9BE0-4A11-8935-D6E5C706469A}" srcOrd="0" destOrd="0" presId="urn:microsoft.com/office/officeart/2005/8/layout/orgChart1"/>
    <dgm:cxn modelId="{90097F72-9E1F-4A11-B18E-B08E68287C0A}" type="presOf" srcId="{449A6C97-6586-4BB9-8F50-C3760EF91FB8}" destId="{31BB5DD5-75CD-419A-ABF7-3FF61539B198}" srcOrd="1" destOrd="0" presId="urn:microsoft.com/office/officeart/2005/8/layout/orgChart1"/>
    <dgm:cxn modelId="{38753E8D-570A-44CD-9774-EF8E45CFED83}" type="presOf" srcId="{AF0C203E-0A62-481E-BA91-61724FA1E3CB}" destId="{759B3A67-7485-40CD-B61F-ADDE025C8F7A}" srcOrd="0" destOrd="0" presId="urn:microsoft.com/office/officeart/2005/8/layout/orgChart1"/>
    <dgm:cxn modelId="{CFAC27A4-19AF-4F5B-B2E5-F85DE5308FF0}" type="presOf" srcId="{9FD4058B-8636-444A-ABCC-B8D655DCD48A}" destId="{B8E42083-37DE-4915-989F-E95A7EB8CEF3}" srcOrd="0" destOrd="0" presId="urn:microsoft.com/office/officeart/2005/8/layout/orgChart1"/>
    <dgm:cxn modelId="{72FFC95B-197F-4E67-A6C5-0CD55F9508DE}" type="presOf" srcId="{FFA13331-6ED7-4AF8-8711-A3EE8BD5830E}" destId="{DEACECD5-66C0-4E94-A152-71CEB0141819}" srcOrd="0" destOrd="0" presId="urn:microsoft.com/office/officeart/2005/8/layout/orgChart1"/>
    <dgm:cxn modelId="{E2DF87F5-5328-4E53-AD42-1B9750E63A01}" srcId="{F8E9FC7E-EBA5-433F-B89A-716E7FE1F778}" destId="{191E3D9C-9A8B-4235-AE3B-E4C8F4886EA8}" srcOrd="0" destOrd="0" parTransId="{AF0C203E-0A62-481E-BA91-61724FA1E3CB}" sibTransId="{A4B5BC74-B81B-4F0C-9E7F-51FF1C5E95B7}"/>
    <dgm:cxn modelId="{B15042DA-6E63-44E3-BDD8-71A2091A3944}" type="presOf" srcId="{34FDD31C-04AD-4792-B84F-73C94564CC51}" destId="{3BB1E54F-3F67-4350-B5B2-39E809B4CB70}" srcOrd="0" destOrd="0" presId="urn:microsoft.com/office/officeart/2005/8/layout/orgChart1"/>
    <dgm:cxn modelId="{B7F0EB37-1853-455C-AF3B-40DFEEB0C71F}" type="presOf" srcId="{F8E9FC7E-EBA5-433F-B89A-716E7FE1F778}" destId="{61D61D67-8921-4ED6-A139-26B01158B087}" srcOrd="1" destOrd="0" presId="urn:microsoft.com/office/officeart/2005/8/layout/orgChart1"/>
    <dgm:cxn modelId="{32BABF4E-1739-4384-960A-077D4B533690}" type="presOf" srcId="{FFA13331-6ED7-4AF8-8711-A3EE8BD5830E}" destId="{9D8FE012-E724-41F0-8007-195AED309CAD}" srcOrd="1" destOrd="0" presId="urn:microsoft.com/office/officeart/2005/8/layout/orgChart1"/>
    <dgm:cxn modelId="{46097E05-FB89-4AAB-83D8-B827F2FEA479}" type="presOf" srcId="{4CDEE995-DC9A-4B5F-B234-07C6BCEC2EF1}" destId="{D44911AE-5D79-4C2F-859F-9B5F878167B4}" srcOrd="0" destOrd="0" presId="urn:microsoft.com/office/officeart/2005/8/layout/orgChart1"/>
    <dgm:cxn modelId="{D735ABFF-9BF6-4F32-9D5D-C0DF99C3CE96}" type="presOf" srcId="{CE6409F3-9FD4-4F7D-B54E-C6E78EDD223F}" destId="{78FA83C9-A124-4E1F-B16D-613E1BFE110E}" srcOrd="0" destOrd="0" presId="urn:microsoft.com/office/officeart/2005/8/layout/orgChart1"/>
    <dgm:cxn modelId="{45331EBB-986B-4E47-8B7D-37F8B11F7A34}" type="presOf" srcId="{9FD4058B-8636-444A-ABCC-B8D655DCD48A}" destId="{99A77CBD-627B-4E8C-96B5-10736E545FFC}" srcOrd="1" destOrd="0" presId="urn:microsoft.com/office/officeart/2005/8/layout/orgChart1"/>
    <dgm:cxn modelId="{1F033C64-F4CC-4D01-AC26-D67963414568}" type="presOf" srcId="{CE6409F3-9FD4-4F7D-B54E-C6E78EDD223F}" destId="{33F1A79F-578A-4A3B-B3E5-5DE0643ABDF6}" srcOrd="1" destOrd="0" presId="urn:microsoft.com/office/officeart/2005/8/layout/orgChart1"/>
    <dgm:cxn modelId="{58F3BB03-F4E3-488E-840B-21885EDDE263}" type="presOf" srcId="{B3B18C39-4A8F-46EB-8D90-E9AC27F125FB}" destId="{248FD3A4-F39C-42DA-B910-0DA26C9F32EB}" srcOrd="0" destOrd="0" presId="urn:microsoft.com/office/officeart/2005/8/layout/orgChart1"/>
    <dgm:cxn modelId="{274B309A-D422-44CC-BA04-A3C06ABFDEF9}" type="presOf" srcId="{191E3D9C-9A8B-4235-AE3B-E4C8F4886EA8}" destId="{26C751A8-EE28-434C-AD0D-C30033187937}" srcOrd="0" destOrd="0" presId="urn:microsoft.com/office/officeart/2005/8/layout/orgChart1"/>
    <dgm:cxn modelId="{F091B895-76E5-45F5-A1AD-DC157AC07114}" type="presOf" srcId="{F8E9FC7E-EBA5-433F-B89A-716E7FE1F778}" destId="{F7678A6C-5496-4FAE-9AC9-FF60FEE6E0DD}" srcOrd="0" destOrd="0" presId="urn:microsoft.com/office/officeart/2005/8/layout/orgChart1"/>
    <dgm:cxn modelId="{0537F419-4867-40DF-A3E3-F3B1A07DD68D}" srcId="{191E3D9C-9A8B-4235-AE3B-E4C8F4886EA8}" destId="{CC7BE327-6073-4EB7-B5F0-85578DA76CE1}" srcOrd="0" destOrd="0" parTransId="{34FDD31C-04AD-4792-B84F-73C94564CC51}" sibTransId="{FF9E4F37-6C68-4810-AFD9-D91220428BF2}"/>
    <dgm:cxn modelId="{1A8E0FF4-673F-4420-99B2-1D4AE540BE18}" type="presOf" srcId="{A2EB10EC-1EDC-4811-BC9A-514D26156226}" destId="{1A1E3C1F-149F-4C0B-80DF-389895EDF300}" srcOrd="0" destOrd="0" presId="urn:microsoft.com/office/officeart/2005/8/layout/orgChart1"/>
    <dgm:cxn modelId="{2F4B69CE-D616-4260-9082-70E37D48F286}" type="presOf" srcId="{449A6C97-6586-4BB9-8F50-C3760EF91FB8}" destId="{AF789F77-016D-45F8-9853-7853E16DB9B8}" srcOrd="0" destOrd="0" presId="urn:microsoft.com/office/officeart/2005/8/layout/orgChart1"/>
    <dgm:cxn modelId="{26FC7E93-22D9-4F85-AE12-302F5936D5FF}" type="presOf" srcId="{41083FA4-D52F-40A7-81E8-07A91E03720D}" destId="{BC5AFC45-C553-43E1-A0B6-3A216BC61418}" srcOrd="0" destOrd="0" presId="urn:microsoft.com/office/officeart/2005/8/layout/orgChart1"/>
    <dgm:cxn modelId="{CE00C3B4-86BF-4CCC-BE60-B15E64844309}" type="presOf" srcId="{191E3D9C-9A8B-4235-AE3B-E4C8F4886EA8}" destId="{E53CE290-4AE4-45F3-9585-DFA63E1853BD}" srcOrd="1" destOrd="0" presId="urn:microsoft.com/office/officeart/2005/8/layout/orgChart1"/>
    <dgm:cxn modelId="{78EABF62-510D-4FE4-B195-A1B820A183BC}" type="presOf" srcId="{C97F5EBB-2AF0-4A2C-8643-164B424B09DA}" destId="{7F48033D-BAAA-4A8D-925D-9FD78A24FDE4}" srcOrd="0" destOrd="0" presId="urn:microsoft.com/office/officeart/2005/8/layout/orgChart1"/>
    <dgm:cxn modelId="{45A026A3-02B4-41D4-BE99-E2B135647499}" type="presParOf" srcId="{D5A49E2A-22E7-4419-927D-69D12906BECD}" destId="{3F0EB6A3-1B1F-479C-AF77-B32B48BAE7FA}" srcOrd="0" destOrd="0" presId="urn:microsoft.com/office/officeart/2005/8/layout/orgChart1"/>
    <dgm:cxn modelId="{E74D9267-AE7E-44B8-AC84-395E7E28B99E}" type="presParOf" srcId="{3F0EB6A3-1B1F-479C-AF77-B32B48BAE7FA}" destId="{E67B96EB-A0A5-4528-AA98-9B405609F832}" srcOrd="0" destOrd="0" presId="urn:microsoft.com/office/officeart/2005/8/layout/orgChart1"/>
    <dgm:cxn modelId="{5B122FC1-834B-4A6D-9434-8E3B930510D0}" type="presParOf" srcId="{E67B96EB-A0A5-4528-AA98-9B405609F832}" destId="{F7678A6C-5496-4FAE-9AC9-FF60FEE6E0DD}" srcOrd="0" destOrd="0" presId="urn:microsoft.com/office/officeart/2005/8/layout/orgChart1"/>
    <dgm:cxn modelId="{5D87F977-D235-42CF-9247-77C60DDDAF2C}" type="presParOf" srcId="{E67B96EB-A0A5-4528-AA98-9B405609F832}" destId="{61D61D67-8921-4ED6-A139-26B01158B087}" srcOrd="1" destOrd="0" presId="urn:microsoft.com/office/officeart/2005/8/layout/orgChart1"/>
    <dgm:cxn modelId="{C7BD68E9-52FA-4AA6-ADF2-9748327C6C81}" type="presParOf" srcId="{3F0EB6A3-1B1F-479C-AF77-B32B48BAE7FA}" destId="{E0D7A1BF-F916-4144-8920-261AAFC6A8BA}" srcOrd="1" destOrd="0" presId="urn:microsoft.com/office/officeart/2005/8/layout/orgChart1"/>
    <dgm:cxn modelId="{72E25187-9E89-4578-83BD-632F52A3CD20}" type="presParOf" srcId="{E0D7A1BF-F916-4144-8920-261AAFC6A8BA}" destId="{759B3A67-7485-40CD-B61F-ADDE025C8F7A}" srcOrd="0" destOrd="0" presId="urn:microsoft.com/office/officeart/2005/8/layout/orgChart1"/>
    <dgm:cxn modelId="{1235E963-EAEC-4598-86EE-93590D237564}" type="presParOf" srcId="{E0D7A1BF-F916-4144-8920-261AAFC6A8BA}" destId="{7BA60CE3-4D4C-4F11-8402-475A9D8171A1}" srcOrd="1" destOrd="0" presId="urn:microsoft.com/office/officeart/2005/8/layout/orgChart1"/>
    <dgm:cxn modelId="{972D3058-E824-4600-B9EE-6C0632D53D8A}" type="presParOf" srcId="{7BA60CE3-4D4C-4F11-8402-475A9D8171A1}" destId="{7C4308CB-0233-4F38-BA6C-0A9ECD72B065}" srcOrd="0" destOrd="0" presId="urn:microsoft.com/office/officeart/2005/8/layout/orgChart1"/>
    <dgm:cxn modelId="{7A62B769-61D6-4F82-B539-EDEF5CB7C90D}" type="presParOf" srcId="{7C4308CB-0233-4F38-BA6C-0A9ECD72B065}" destId="{26C751A8-EE28-434C-AD0D-C30033187937}" srcOrd="0" destOrd="0" presId="urn:microsoft.com/office/officeart/2005/8/layout/orgChart1"/>
    <dgm:cxn modelId="{9959F7CF-B179-433E-82A6-A4F8ABFA396C}" type="presParOf" srcId="{7C4308CB-0233-4F38-BA6C-0A9ECD72B065}" destId="{E53CE290-4AE4-45F3-9585-DFA63E1853BD}" srcOrd="1" destOrd="0" presId="urn:microsoft.com/office/officeart/2005/8/layout/orgChart1"/>
    <dgm:cxn modelId="{F35326A1-E857-4B8E-B713-1DF92383963B}" type="presParOf" srcId="{7BA60CE3-4D4C-4F11-8402-475A9D8171A1}" destId="{94AE5696-C4E4-497E-B8DA-ADD0BD8CE234}" srcOrd="1" destOrd="0" presId="urn:microsoft.com/office/officeart/2005/8/layout/orgChart1"/>
    <dgm:cxn modelId="{447628C9-CD11-4AFF-B64D-FEC8C94FDF89}" type="presParOf" srcId="{94AE5696-C4E4-497E-B8DA-ADD0BD8CE234}" destId="{3BB1E54F-3F67-4350-B5B2-39E809B4CB70}" srcOrd="0" destOrd="0" presId="urn:microsoft.com/office/officeart/2005/8/layout/orgChart1"/>
    <dgm:cxn modelId="{4417AE0E-8631-40DA-A6AC-9846ACA9B461}" type="presParOf" srcId="{94AE5696-C4E4-497E-B8DA-ADD0BD8CE234}" destId="{97E56480-BA6E-4085-83BB-11DB0DA3031A}" srcOrd="1" destOrd="0" presId="urn:microsoft.com/office/officeart/2005/8/layout/orgChart1"/>
    <dgm:cxn modelId="{247F21A7-8774-455A-8670-0B47F94CB921}" type="presParOf" srcId="{97E56480-BA6E-4085-83BB-11DB0DA3031A}" destId="{9C300077-B19E-43F8-8C81-41EE7C41D510}" srcOrd="0" destOrd="0" presId="urn:microsoft.com/office/officeart/2005/8/layout/orgChart1"/>
    <dgm:cxn modelId="{10D6A327-714E-4BE2-B8BB-10091A0F9ACA}" type="presParOf" srcId="{9C300077-B19E-43F8-8C81-41EE7C41D510}" destId="{FA0DF5F7-5FE6-4E28-BD4C-3323D9D8034A}" srcOrd="0" destOrd="0" presId="urn:microsoft.com/office/officeart/2005/8/layout/orgChart1"/>
    <dgm:cxn modelId="{8F77D842-C347-4463-9B89-566D99001D4B}" type="presParOf" srcId="{9C300077-B19E-43F8-8C81-41EE7C41D510}" destId="{3FE70476-C2CC-42CE-ACF7-F997C5A7F04B}" srcOrd="1" destOrd="0" presId="urn:microsoft.com/office/officeart/2005/8/layout/orgChart1"/>
    <dgm:cxn modelId="{F51FFE5C-9897-4678-A77E-388A0D427D33}" type="presParOf" srcId="{97E56480-BA6E-4085-83BB-11DB0DA3031A}" destId="{B7BA6379-AD4A-465C-B29C-46D1A1EF178E}" srcOrd="1" destOrd="0" presId="urn:microsoft.com/office/officeart/2005/8/layout/orgChart1"/>
    <dgm:cxn modelId="{31F8756B-C788-4495-81C2-41FEF9EA5CEB}" type="presParOf" srcId="{97E56480-BA6E-4085-83BB-11DB0DA3031A}" destId="{8FA80CFA-A49B-482D-B387-E9E635999E67}" srcOrd="2" destOrd="0" presId="urn:microsoft.com/office/officeart/2005/8/layout/orgChart1"/>
    <dgm:cxn modelId="{AA99A8B1-E8C6-4D5C-B93D-3C4E8EFD8196}" type="presParOf" srcId="{7BA60CE3-4D4C-4F11-8402-475A9D8171A1}" destId="{53206AC7-FB89-4B5F-8072-6D5914724E38}" srcOrd="2" destOrd="0" presId="urn:microsoft.com/office/officeart/2005/8/layout/orgChart1"/>
    <dgm:cxn modelId="{FB5BE51A-DCF2-4585-83EC-E55FE4E0CFCD}" type="presParOf" srcId="{E0D7A1BF-F916-4144-8920-261AAFC6A8BA}" destId="{248FD3A4-F39C-42DA-B910-0DA26C9F32EB}" srcOrd="2" destOrd="0" presId="urn:microsoft.com/office/officeart/2005/8/layout/orgChart1"/>
    <dgm:cxn modelId="{FEBACAE5-F295-429F-B5E6-58A5AF454924}" type="presParOf" srcId="{E0D7A1BF-F916-4144-8920-261AAFC6A8BA}" destId="{BA7C6817-7D5B-4AE7-BD39-05FAA101B0F9}" srcOrd="3" destOrd="0" presId="urn:microsoft.com/office/officeart/2005/8/layout/orgChart1"/>
    <dgm:cxn modelId="{B16C322B-C2C9-4117-B61E-D95C2DBD7B8E}" type="presParOf" srcId="{BA7C6817-7D5B-4AE7-BD39-05FAA101B0F9}" destId="{85ED49E2-29A7-4870-BD2F-5A31DB60378A}" srcOrd="0" destOrd="0" presId="urn:microsoft.com/office/officeart/2005/8/layout/orgChart1"/>
    <dgm:cxn modelId="{3AD34AE8-EAB6-4D94-96CB-7A83DF216BB3}" type="presParOf" srcId="{85ED49E2-29A7-4870-BD2F-5A31DB60378A}" destId="{AF789F77-016D-45F8-9853-7853E16DB9B8}" srcOrd="0" destOrd="0" presId="urn:microsoft.com/office/officeart/2005/8/layout/orgChart1"/>
    <dgm:cxn modelId="{99AD478D-965F-426E-93A4-5BEA150C46ED}" type="presParOf" srcId="{85ED49E2-29A7-4870-BD2F-5A31DB60378A}" destId="{31BB5DD5-75CD-419A-ABF7-3FF61539B198}" srcOrd="1" destOrd="0" presId="urn:microsoft.com/office/officeart/2005/8/layout/orgChart1"/>
    <dgm:cxn modelId="{812DEB50-EF5E-4AF5-BCC4-5343B965CB88}" type="presParOf" srcId="{BA7C6817-7D5B-4AE7-BD39-05FAA101B0F9}" destId="{47E222F4-809F-40C7-BD94-2FCAF9197C14}" srcOrd="1" destOrd="0" presId="urn:microsoft.com/office/officeart/2005/8/layout/orgChart1"/>
    <dgm:cxn modelId="{C6F15D7F-8BB0-4436-AFA8-E9F1E9957DE2}" type="presParOf" srcId="{47E222F4-809F-40C7-BD94-2FCAF9197C14}" destId="{BC5AFC45-C553-43E1-A0B6-3A216BC61418}" srcOrd="0" destOrd="0" presId="urn:microsoft.com/office/officeart/2005/8/layout/orgChart1"/>
    <dgm:cxn modelId="{9CD3E775-8368-4A62-9625-E25B37C1E8E3}" type="presParOf" srcId="{47E222F4-809F-40C7-BD94-2FCAF9197C14}" destId="{6B9972A5-E25A-4A96-A187-210BDCB9B434}" srcOrd="1" destOrd="0" presId="urn:microsoft.com/office/officeart/2005/8/layout/orgChart1"/>
    <dgm:cxn modelId="{BF3A163F-EA1D-402A-A76B-12B9CE274E2E}" type="presParOf" srcId="{6B9972A5-E25A-4A96-A187-210BDCB9B434}" destId="{CAD4751E-76A9-4D53-B9D2-88D1747A37FD}" srcOrd="0" destOrd="0" presId="urn:microsoft.com/office/officeart/2005/8/layout/orgChart1"/>
    <dgm:cxn modelId="{166B8D37-345E-47A5-BFD2-C5BC66195778}" type="presParOf" srcId="{CAD4751E-76A9-4D53-B9D2-88D1747A37FD}" destId="{15C18E15-8E5D-4B6D-87F5-BB1249061388}" srcOrd="0" destOrd="0" presId="urn:microsoft.com/office/officeart/2005/8/layout/orgChart1"/>
    <dgm:cxn modelId="{77A6B28C-3F2A-4282-A007-A0E00DF4EB2B}" type="presParOf" srcId="{CAD4751E-76A9-4D53-B9D2-88D1747A37FD}" destId="{AA9F6551-3D68-42ED-B294-D2E4E78D0F30}" srcOrd="1" destOrd="0" presId="urn:microsoft.com/office/officeart/2005/8/layout/orgChart1"/>
    <dgm:cxn modelId="{7C0E1981-0C20-41BA-ADF5-6AFBDA53B9C3}" type="presParOf" srcId="{6B9972A5-E25A-4A96-A187-210BDCB9B434}" destId="{ED4C6D44-E163-45FC-A0CD-C93B3EECFC28}" srcOrd="1" destOrd="0" presId="urn:microsoft.com/office/officeart/2005/8/layout/orgChart1"/>
    <dgm:cxn modelId="{70577D85-3139-4F25-9F2E-08CB036D7DB0}" type="presParOf" srcId="{6B9972A5-E25A-4A96-A187-210BDCB9B434}" destId="{018AB3FB-317F-4758-A8C7-8F7C4122C253}" srcOrd="2" destOrd="0" presId="urn:microsoft.com/office/officeart/2005/8/layout/orgChart1"/>
    <dgm:cxn modelId="{245A4852-0E73-41B3-84A1-ABE2A551E18D}" type="presParOf" srcId="{BA7C6817-7D5B-4AE7-BD39-05FAA101B0F9}" destId="{518DF76A-3EC9-4537-9895-ADC3684C4AAF}" srcOrd="2" destOrd="0" presId="urn:microsoft.com/office/officeart/2005/8/layout/orgChart1"/>
    <dgm:cxn modelId="{B541BD1C-5E60-456C-B145-600E2F338571}" type="presParOf" srcId="{E0D7A1BF-F916-4144-8920-261AAFC6A8BA}" destId="{D44911AE-5D79-4C2F-859F-9B5F878167B4}" srcOrd="4" destOrd="0" presId="urn:microsoft.com/office/officeart/2005/8/layout/orgChart1"/>
    <dgm:cxn modelId="{D725114E-A06A-40EE-ADC4-7947D4D8937E}" type="presParOf" srcId="{E0D7A1BF-F916-4144-8920-261AAFC6A8BA}" destId="{3723F308-FD0E-4ACE-ADFA-8D6843FFC09C}" srcOrd="5" destOrd="0" presId="urn:microsoft.com/office/officeart/2005/8/layout/orgChart1"/>
    <dgm:cxn modelId="{B8F58820-715E-4FF7-BA37-1D7CC37BF9F5}" type="presParOf" srcId="{3723F308-FD0E-4ACE-ADFA-8D6843FFC09C}" destId="{5E95B2DE-AAAB-414E-88F1-EC49AF0EABE8}" srcOrd="0" destOrd="0" presId="urn:microsoft.com/office/officeart/2005/8/layout/orgChart1"/>
    <dgm:cxn modelId="{3FF65FD1-DE5A-4DB8-A82A-6E67FC0A2AAB}" type="presParOf" srcId="{5E95B2DE-AAAB-414E-88F1-EC49AF0EABE8}" destId="{DEACECD5-66C0-4E94-A152-71CEB0141819}" srcOrd="0" destOrd="0" presId="urn:microsoft.com/office/officeart/2005/8/layout/orgChart1"/>
    <dgm:cxn modelId="{AD7AF4DF-4DCF-4153-BB25-2BD49CF380D4}" type="presParOf" srcId="{5E95B2DE-AAAB-414E-88F1-EC49AF0EABE8}" destId="{9D8FE012-E724-41F0-8007-195AED309CAD}" srcOrd="1" destOrd="0" presId="urn:microsoft.com/office/officeart/2005/8/layout/orgChart1"/>
    <dgm:cxn modelId="{5A6E0D82-A619-43CB-AD9B-9C5440A12FF5}" type="presParOf" srcId="{3723F308-FD0E-4ACE-ADFA-8D6843FFC09C}" destId="{528B189A-255C-4EA6-AF19-43A2092F8845}" srcOrd="1" destOrd="0" presId="urn:microsoft.com/office/officeart/2005/8/layout/orgChart1"/>
    <dgm:cxn modelId="{1C2EDD8A-6E7A-4E59-A2C8-FC3204650D0C}" type="presParOf" srcId="{528B189A-255C-4EA6-AF19-43A2092F8845}" destId="{7F48033D-BAAA-4A8D-925D-9FD78A24FDE4}" srcOrd="0" destOrd="0" presId="urn:microsoft.com/office/officeart/2005/8/layout/orgChart1"/>
    <dgm:cxn modelId="{352933C0-657D-4678-AAC0-A2A64D700220}" type="presParOf" srcId="{528B189A-255C-4EA6-AF19-43A2092F8845}" destId="{AFA55CB4-56F9-4B25-A8FA-01658613208C}" srcOrd="1" destOrd="0" presId="urn:microsoft.com/office/officeart/2005/8/layout/orgChart1"/>
    <dgm:cxn modelId="{3B4EB434-EE81-4700-BE7D-95C8BBE6E378}" type="presParOf" srcId="{AFA55CB4-56F9-4B25-A8FA-01658613208C}" destId="{DEF2E65C-0426-46F8-8919-EB4ABA15DE09}" srcOrd="0" destOrd="0" presId="urn:microsoft.com/office/officeart/2005/8/layout/orgChart1"/>
    <dgm:cxn modelId="{7753F986-083F-468F-817A-B52A2DE6FA48}" type="presParOf" srcId="{DEF2E65C-0426-46F8-8919-EB4ABA15DE09}" destId="{F5E70003-9BE0-4A11-8935-D6E5C706469A}" srcOrd="0" destOrd="0" presId="urn:microsoft.com/office/officeart/2005/8/layout/orgChart1"/>
    <dgm:cxn modelId="{18413A3C-4CC1-4D75-AB41-1FF205094FFA}" type="presParOf" srcId="{DEF2E65C-0426-46F8-8919-EB4ABA15DE09}" destId="{02244BBD-E26E-4165-9F47-6D53EE2D3A76}" srcOrd="1" destOrd="0" presId="urn:microsoft.com/office/officeart/2005/8/layout/orgChart1"/>
    <dgm:cxn modelId="{6CED71DB-9F82-49DD-AED7-32E5014F733D}" type="presParOf" srcId="{AFA55CB4-56F9-4B25-A8FA-01658613208C}" destId="{A9579D8B-A2CC-4122-A3F4-2C479C2D8842}" srcOrd="1" destOrd="0" presId="urn:microsoft.com/office/officeart/2005/8/layout/orgChart1"/>
    <dgm:cxn modelId="{9B3C8A8F-1BCF-482A-B926-E588647445BD}" type="presParOf" srcId="{AFA55CB4-56F9-4B25-A8FA-01658613208C}" destId="{D71FC014-E289-47FD-A944-D4934F13B85E}" srcOrd="2" destOrd="0" presId="urn:microsoft.com/office/officeart/2005/8/layout/orgChart1"/>
    <dgm:cxn modelId="{FC25F8BC-EA4B-4124-B561-F8299B4C7318}" type="presParOf" srcId="{3723F308-FD0E-4ACE-ADFA-8D6843FFC09C}" destId="{405F481B-0E9F-4E36-92DD-B2A3A22BED1A}" srcOrd="2" destOrd="0" presId="urn:microsoft.com/office/officeart/2005/8/layout/orgChart1"/>
    <dgm:cxn modelId="{FCA76E6F-FB27-4FC1-B764-0B075B6DB623}" type="presParOf" srcId="{E0D7A1BF-F916-4144-8920-261AAFC6A8BA}" destId="{1A1E3C1F-149F-4C0B-80DF-389895EDF300}" srcOrd="6" destOrd="0" presId="urn:microsoft.com/office/officeart/2005/8/layout/orgChart1"/>
    <dgm:cxn modelId="{7B029951-9FB7-4211-AE93-0D76AE2524EA}" type="presParOf" srcId="{E0D7A1BF-F916-4144-8920-261AAFC6A8BA}" destId="{AC535598-D5CD-43F0-95CC-CC1C8EF70C31}" srcOrd="7" destOrd="0" presId="urn:microsoft.com/office/officeart/2005/8/layout/orgChart1"/>
    <dgm:cxn modelId="{7AA8D9F1-47B6-4B1D-8F96-8F3D16CF9D78}" type="presParOf" srcId="{AC535598-D5CD-43F0-95CC-CC1C8EF70C31}" destId="{387C2B24-F701-4052-997D-B33C8C1F2F69}" srcOrd="0" destOrd="0" presId="urn:microsoft.com/office/officeart/2005/8/layout/orgChart1"/>
    <dgm:cxn modelId="{64AAAFD9-69CE-48AA-A843-25CCB870CC6E}" type="presParOf" srcId="{387C2B24-F701-4052-997D-B33C8C1F2F69}" destId="{78FA83C9-A124-4E1F-B16D-613E1BFE110E}" srcOrd="0" destOrd="0" presId="urn:microsoft.com/office/officeart/2005/8/layout/orgChart1"/>
    <dgm:cxn modelId="{1F5D2979-708D-44D6-B5A2-A21CA814A680}" type="presParOf" srcId="{387C2B24-F701-4052-997D-B33C8C1F2F69}" destId="{33F1A79F-578A-4A3B-B3E5-5DE0643ABDF6}" srcOrd="1" destOrd="0" presId="urn:microsoft.com/office/officeart/2005/8/layout/orgChart1"/>
    <dgm:cxn modelId="{B7D1112C-A819-4918-8C86-7D6125414DBC}" type="presParOf" srcId="{AC535598-D5CD-43F0-95CC-CC1C8EF70C31}" destId="{234559AE-1DFB-4F74-AB1C-AD0700525266}" srcOrd="1" destOrd="0" presId="urn:microsoft.com/office/officeart/2005/8/layout/orgChart1"/>
    <dgm:cxn modelId="{0CA0F565-AF69-4594-AF28-2BFF046B46E3}" type="presParOf" srcId="{AC535598-D5CD-43F0-95CC-CC1C8EF70C31}" destId="{C9CE1FFC-CB76-4094-B0E0-EBE275043DAE}" srcOrd="2" destOrd="0" presId="urn:microsoft.com/office/officeart/2005/8/layout/orgChart1"/>
    <dgm:cxn modelId="{802734CC-2E9B-410D-B973-D70A564E6B19}" type="presParOf" srcId="{C9CE1FFC-CB76-4094-B0E0-EBE275043DAE}" destId="{334BFC09-DE7F-4446-9DAC-EAD297B2A947}" srcOrd="0" destOrd="0" presId="urn:microsoft.com/office/officeart/2005/8/layout/orgChart1"/>
    <dgm:cxn modelId="{906BD4E8-3636-4F7E-891D-2D0C181D3B2D}" type="presParOf" srcId="{C9CE1FFC-CB76-4094-B0E0-EBE275043DAE}" destId="{32372299-DEBC-4467-AC1C-405601B346BA}" srcOrd="1" destOrd="0" presId="urn:microsoft.com/office/officeart/2005/8/layout/orgChart1"/>
    <dgm:cxn modelId="{7C05DD15-490D-45F0-B2BF-66D64FE42133}" type="presParOf" srcId="{32372299-DEBC-4467-AC1C-405601B346BA}" destId="{A06877E6-E93F-4261-863C-67CD35BD24AB}" srcOrd="0" destOrd="0" presId="urn:microsoft.com/office/officeart/2005/8/layout/orgChart1"/>
    <dgm:cxn modelId="{52D839E6-5763-4ED8-AAFD-69522388F215}" type="presParOf" srcId="{A06877E6-E93F-4261-863C-67CD35BD24AB}" destId="{B8E42083-37DE-4915-989F-E95A7EB8CEF3}" srcOrd="0" destOrd="0" presId="urn:microsoft.com/office/officeart/2005/8/layout/orgChart1"/>
    <dgm:cxn modelId="{84B8320D-9F8E-4490-9111-1C6E37DE76AC}" type="presParOf" srcId="{A06877E6-E93F-4261-863C-67CD35BD24AB}" destId="{99A77CBD-627B-4E8C-96B5-10736E545FFC}" srcOrd="1" destOrd="0" presId="urn:microsoft.com/office/officeart/2005/8/layout/orgChart1"/>
    <dgm:cxn modelId="{1140AEB6-E415-4D99-B85B-23D290D3B912}" type="presParOf" srcId="{32372299-DEBC-4467-AC1C-405601B346BA}" destId="{E461C716-779E-492E-8587-9F4E0482D4DE}" srcOrd="1" destOrd="0" presId="urn:microsoft.com/office/officeart/2005/8/layout/orgChart1"/>
    <dgm:cxn modelId="{77193920-DCE9-45CC-8240-FD3B652B525E}" type="presParOf" srcId="{32372299-DEBC-4467-AC1C-405601B346BA}" destId="{9F700405-8222-4B87-AC5C-3B99B3C83F31}" srcOrd="2" destOrd="0" presId="urn:microsoft.com/office/officeart/2005/8/layout/orgChart1"/>
    <dgm:cxn modelId="{82582059-61C6-4E27-BA99-3C228A7A8ED6}" type="presParOf" srcId="{3F0EB6A3-1B1F-479C-AF77-B32B48BAE7FA}" destId="{9957B38E-A1F0-42C4-995C-CA7DB53EB3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3289BB-4AAE-4D49-AD6D-54247AAF05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E9FC7E-EBA5-433F-B89A-716E7FE1F778}">
      <dgm:prSet phldrT="[Text]"/>
      <dgm:spPr/>
      <dgm:t>
        <a:bodyPr/>
        <a:lstStyle/>
        <a:p>
          <a:r>
            <a:rPr lang="en-US" dirty="0" smtClean="0"/>
            <a:t>Eukaryotes___</a:t>
          </a:r>
          <a:endParaRPr lang="en-US" dirty="0"/>
        </a:p>
      </dgm:t>
    </dgm:pt>
    <dgm:pt modelId="{D06DF750-9DEB-4575-ABB5-075EAC13A0AC}" type="parTrans" cxnId="{F8895437-5B45-4566-A2AE-CEAF0A326EFF}">
      <dgm:prSet/>
      <dgm:spPr/>
      <dgm:t>
        <a:bodyPr/>
        <a:lstStyle/>
        <a:p>
          <a:endParaRPr lang="en-US"/>
        </a:p>
      </dgm:t>
    </dgm:pt>
    <dgm:pt modelId="{3FE396DB-A3CA-48EF-958D-62CFC240A274}" type="sibTrans" cxnId="{F8895437-5B45-4566-A2AE-CEAF0A326EFF}">
      <dgm:prSet/>
      <dgm:spPr/>
      <dgm:t>
        <a:bodyPr/>
        <a:lstStyle/>
        <a:p>
          <a:endParaRPr lang="en-US"/>
        </a:p>
      </dgm:t>
    </dgm:pt>
    <dgm:pt modelId="{191E3D9C-9A8B-4235-AE3B-E4C8F4886EA8}">
      <dgm:prSet phldrT="[Text]"/>
      <dgm:spPr/>
      <dgm:t>
        <a:bodyPr/>
        <a:lstStyle/>
        <a:p>
          <a:r>
            <a:rPr lang="en-US" dirty="0" smtClean="0"/>
            <a:t>___Protista</a:t>
          </a:r>
          <a:endParaRPr lang="en-US" dirty="0"/>
        </a:p>
      </dgm:t>
    </dgm:pt>
    <dgm:pt modelId="{AF0C203E-0A62-481E-BA91-61724FA1E3CB}" type="parTrans" cxnId="{E2DF87F5-5328-4E53-AD42-1B9750E63A01}">
      <dgm:prSet/>
      <dgm:spPr/>
      <dgm:t>
        <a:bodyPr/>
        <a:lstStyle/>
        <a:p>
          <a:endParaRPr lang="en-US"/>
        </a:p>
      </dgm:t>
    </dgm:pt>
    <dgm:pt modelId="{A4B5BC74-B81B-4F0C-9E7F-51FF1C5E95B7}" type="sibTrans" cxnId="{E2DF87F5-5328-4E53-AD42-1B9750E63A01}">
      <dgm:prSet/>
      <dgm:spPr/>
      <dgm:t>
        <a:bodyPr/>
        <a:lstStyle/>
        <a:p>
          <a:endParaRPr lang="en-US"/>
        </a:p>
      </dgm:t>
    </dgm:pt>
    <dgm:pt modelId="{449A6C97-6586-4BB9-8F50-C3760EF91FB8}">
      <dgm:prSet phldrT="[Text]"/>
      <dgm:spPr/>
      <dgm:t>
        <a:bodyPr/>
        <a:lstStyle/>
        <a:p>
          <a:r>
            <a:rPr lang="en-US" dirty="0" smtClean="0"/>
            <a:t>___Fungi</a:t>
          </a:r>
          <a:endParaRPr lang="en-US" dirty="0"/>
        </a:p>
      </dgm:t>
    </dgm:pt>
    <dgm:pt modelId="{B3B18C39-4A8F-46EB-8D90-E9AC27F125FB}" type="parTrans" cxnId="{4FED9073-C540-48BB-9976-4B5B90E78D8B}">
      <dgm:prSet/>
      <dgm:spPr/>
      <dgm:t>
        <a:bodyPr/>
        <a:lstStyle/>
        <a:p>
          <a:endParaRPr lang="en-US"/>
        </a:p>
      </dgm:t>
    </dgm:pt>
    <dgm:pt modelId="{1B4C3486-3663-4824-8496-BCD1D26C73E9}" type="sibTrans" cxnId="{4FED9073-C540-48BB-9976-4B5B90E78D8B}">
      <dgm:prSet/>
      <dgm:spPr/>
      <dgm:t>
        <a:bodyPr/>
        <a:lstStyle/>
        <a:p>
          <a:endParaRPr lang="en-US"/>
        </a:p>
      </dgm:t>
    </dgm:pt>
    <dgm:pt modelId="{FFA13331-6ED7-4AF8-8711-A3EE8BD5830E}">
      <dgm:prSet phldrT="[Text]"/>
      <dgm:spPr/>
      <dgm:t>
        <a:bodyPr/>
        <a:lstStyle/>
        <a:p>
          <a:r>
            <a:rPr lang="en-US" dirty="0" smtClean="0"/>
            <a:t>__Plantae_</a:t>
          </a:r>
          <a:endParaRPr lang="en-US" dirty="0"/>
        </a:p>
      </dgm:t>
    </dgm:pt>
    <dgm:pt modelId="{4CDEE995-DC9A-4B5F-B234-07C6BCEC2EF1}" type="parTrans" cxnId="{A68A83A4-73B2-4793-8510-94F020AC3637}">
      <dgm:prSet/>
      <dgm:spPr/>
      <dgm:t>
        <a:bodyPr/>
        <a:lstStyle/>
        <a:p>
          <a:endParaRPr lang="en-US"/>
        </a:p>
      </dgm:t>
    </dgm:pt>
    <dgm:pt modelId="{F522FC40-36A5-4AFB-95ED-4E822596AF05}" type="sibTrans" cxnId="{A68A83A4-73B2-4793-8510-94F020AC3637}">
      <dgm:prSet/>
      <dgm:spPr/>
      <dgm:t>
        <a:bodyPr/>
        <a:lstStyle/>
        <a:p>
          <a:endParaRPr lang="en-US"/>
        </a:p>
      </dgm:t>
    </dgm:pt>
    <dgm:pt modelId="{CE6409F3-9FD4-4F7D-B54E-C6E78EDD223F}">
      <dgm:prSet/>
      <dgm:spPr/>
      <dgm:t>
        <a:bodyPr/>
        <a:lstStyle/>
        <a:p>
          <a:r>
            <a:rPr lang="en-US" dirty="0" smtClean="0"/>
            <a:t>Animalia___</a:t>
          </a:r>
          <a:endParaRPr lang="en-US" dirty="0"/>
        </a:p>
      </dgm:t>
    </dgm:pt>
    <dgm:pt modelId="{A2EB10EC-1EDC-4811-BC9A-514D26156226}" type="parTrans" cxnId="{FF142AF0-4683-479C-AC29-E67CF1E06B2F}">
      <dgm:prSet/>
      <dgm:spPr/>
      <dgm:t>
        <a:bodyPr/>
        <a:lstStyle/>
        <a:p>
          <a:endParaRPr lang="en-US"/>
        </a:p>
      </dgm:t>
    </dgm:pt>
    <dgm:pt modelId="{BEA71142-5008-4B4E-9DE9-84CA2628E8F8}" type="sibTrans" cxnId="{FF142AF0-4683-479C-AC29-E67CF1E06B2F}">
      <dgm:prSet/>
      <dgm:spPr/>
      <dgm:t>
        <a:bodyPr/>
        <a:lstStyle/>
        <a:p>
          <a:endParaRPr lang="en-US"/>
        </a:p>
      </dgm:t>
    </dgm:pt>
    <dgm:pt modelId="{CC7BE327-6073-4EB7-B5F0-85578DA76CE1}">
      <dgm:prSet/>
      <dgm:spPr/>
      <dgm:t>
        <a:bodyPr/>
        <a:lstStyle/>
        <a:p>
          <a:r>
            <a:rPr lang="en-US" dirty="0" smtClean="0"/>
            <a:t>___Unicellular,  but complex</a:t>
          </a:r>
          <a:endParaRPr lang="en-US" dirty="0"/>
        </a:p>
      </dgm:t>
    </dgm:pt>
    <dgm:pt modelId="{34FDD31C-04AD-4792-B84F-73C94564CC51}" type="parTrans" cxnId="{0537F419-4867-40DF-A3E3-F3B1A07DD68D}">
      <dgm:prSet/>
      <dgm:spPr/>
      <dgm:t>
        <a:bodyPr/>
        <a:lstStyle/>
        <a:p>
          <a:endParaRPr lang="en-US"/>
        </a:p>
      </dgm:t>
    </dgm:pt>
    <dgm:pt modelId="{FF9E4F37-6C68-4810-AFD9-D91220428BF2}" type="sibTrans" cxnId="{0537F419-4867-40DF-A3E3-F3B1A07DD68D}">
      <dgm:prSet/>
      <dgm:spPr/>
      <dgm:t>
        <a:bodyPr/>
        <a:lstStyle/>
        <a:p>
          <a:endParaRPr lang="en-US"/>
        </a:p>
      </dgm:t>
    </dgm:pt>
    <dgm:pt modelId="{AD703F57-D718-40E4-9E32-5E8A206A5476}">
      <dgm:prSet/>
      <dgm:spPr/>
      <dgm:t>
        <a:bodyPr/>
        <a:lstStyle/>
        <a:p>
          <a:r>
            <a:rPr lang="en-US" dirty="0" smtClean="0"/>
            <a:t>___uses fake roots to suck nutrients</a:t>
          </a:r>
          <a:endParaRPr lang="en-US" dirty="0"/>
        </a:p>
      </dgm:t>
    </dgm:pt>
    <dgm:pt modelId="{41083FA4-D52F-40A7-81E8-07A91E03720D}" type="parTrans" cxnId="{136773DD-19C5-4E04-8CA7-10B9203CA93A}">
      <dgm:prSet/>
      <dgm:spPr/>
      <dgm:t>
        <a:bodyPr/>
        <a:lstStyle/>
        <a:p>
          <a:endParaRPr lang="en-US"/>
        </a:p>
      </dgm:t>
    </dgm:pt>
    <dgm:pt modelId="{E538563C-291F-4D9F-8E83-0D724503F7A7}" type="sibTrans" cxnId="{136773DD-19C5-4E04-8CA7-10B9203CA93A}">
      <dgm:prSet/>
      <dgm:spPr/>
      <dgm:t>
        <a:bodyPr/>
        <a:lstStyle/>
        <a:p>
          <a:endParaRPr lang="en-US"/>
        </a:p>
      </dgm:t>
    </dgm:pt>
    <dgm:pt modelId="{471812AF-6569-4175-9F66-94DC5DE000BD}">
      <dgm:prSet/>
      <dgm:spPr/>
      <dgm:t>
        <a:bodyPr/>
        <a:lstStyle/>
        <a:p>
          <a:r>
            <a:rPr lang="en-US" dirty="0" smtClean="0"/>
            <a:t>_Photosynthesis, usually green</a:t>
          </a:r>
          <a:endParaRPr lang="en-US" dirty="0"/>
        </a:p>
      </dgm:t>
    </dgm:pt>
    <dgm:pt modelId="{C97F5EBB-2AF0-4A2C-8643-164B424B09DA}" type="parTrans" cxnId="{B4AB357D-F4B4-48FD-BCA5-2B3EB0006D2A}">
      <dgm:prSet/>
      <dgm:spPr/>
      <dgm:t>
        <a:bodyPr/>
        <a:lstStyle/>
        <a:p>
          <a:endParaRPr lang="en-US"/>
        </a:p>
      </dgm:t>
    </dgm:pt>
    <dgm:pt modelId="{88F984A8-20D0-41E1-9581-8259B70CD2FA}" type="sibTrans" cxnId="{B4AB357D-F4B4-48FD-BCA5-2B3EB0006D2A}">
      <dgm:prSet/>
      <dgm:spPr/>
      <dgm:t>
        <a:bodyPr/>
        <a:lstStyle/>
        <a:p>
          <a:endParaRPr lang="en-US"/>
        </a:p>
      </dgm:t>
    </dgm:pt>
    <dgm:pt modelId="{9FD4058B-8636-444A-ABCC-B8D655DCD48A}" type="asst">
      <dgm:prSet/>
      <dgm:spPr/>
      <dgm:t>
        <a:bodyPr/>
        <a:lstStyle/>
        <a:p>
          <a:r>
            <a:rPr lang="en-US" dirty="0" smtClean="0"/>
            <a:t>___Sense organs, mobile</a:t>
          </a:r>
          <a:endParaRPr lang="en-US" dirty="0"/>
        </a:p>
      </dgm:t>
    </dgm:pt>
    <dgm:pt modelId="{BA7E182F-3717-45D1-BED0-E559274C12F6}" type="parTrans" cxnId="{D8CF6D77-4689-44D9-AAD1-88DBC148D6E1}">
      <dgm:prSet/>
      <dgm:spPr/>
      <dgm:t>
        <a:bodyPr/>
        <a:lstStyle/>
        <a:p>
          <a:endParaRPr lang="en-US"/>
        </a:p>
      </dgm:t>
    </dgm:pt>
    <dgm:pt modelId="{30A42AE6-F478-4BEE-A70E-F019D530616E}" type="sibTrans" cxnId="{D8CF6D77-4689-44D9-AAD1-88DBC148D6E1}">
      <dgm:prSet/>
      <dgm:spPr/>
      <dgm:t>
        <a:bodyPr/>
        <a:lstStyle/>
        <a:p>
          <a:endParaRPr lang="en-US"/>
        </a:p>
      </dgm:t>
    </dgm:pt>
    <dgm:pt modelId="{D5A49E2A-22E7-4419-927D-69D12906BECD}" type="pres">
      <dgm:prSet presAssocID="{813289BB-4AAE-4D49-AD6D-54247AAF05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0EB6A3-1B1F-479C-AF77-B32B48BAE7FA}" type="pres">
      <dgm:prSet presAssocID="{F8E9FC7E-EBA5-433F-B89A-716E7FE1F778}" presName="hierRoot1" presStyleCnt="0">
        <dgm:presLayoutVars>
          <dgm:hierBranch val="init"/>
        </dgm:presLayoutVars>
      </dgm:prSet>
      <dgm:spPr/>
    </dgm:pt>
    <dgm:pt modelId="{E67B96EB-A0A5-4528-AA98-9B405609F832}" type="pres">
      <dgm:prSet presAssocID="{F8E9FC7E-EBA5-433F-B89A-716E7FE1F778}" presName="rootComposite1" presStyleCnt="0"/>
      <dgm:spPr/>
    </dgm:pt>
    <dgm:pt modelId="{F7678A6C-5496-4FAE-9AC9-FF60FEE6E0DD}" type="pres">
      <dgm:prSet presAssocID="{F8E9FC7E-EBA5-433F-B89A-716E7FE1F77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61D67-8921-4ED6-A139-26B01158B087}" type="pres">
      <dgm:prSet presAssocID="{F8E9FC7E-EBA5-433F-B89A-716E7FE1F7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0D7A1BF-F916-4144-8920-261AAFC6A8BA}" type="pres">
      <dgm:prSet presAssocID="{F8E9FC7E-EBA5-433F-B89A-716E7FE1F778}" presName="hierChild2" presStyleCnt="0"/>
      <dgm:spPr/>
    </dgm:pt>
    <dgm:pt modelId="{759B3A67-7485-40CD-B61F-ADDE025C8F7A}" type="pres">
      <dgm:prSet presAssocID="{AF0C203E-0A62-481E-BA91-61724FA1E3C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BA60CE3-4D4C-4F11-8402-475A9D8171A1}" type="pres">
      <dgm:prSet presAssocID="{191E3D9C-9A8B-4235-AE3B-E4C8F4886EA8}" presName="hierRoot2" presStyleCnt="0">
        <dgm:presLayoutVars>
          <dgm:hierBranch val="init"/>
        </dgm:presLayoutVars>
      </dgm:prSet>
      <dgm:spPr/>
    </dgm:pt>
    <dgm:pt modelId="{7C4308CB-0233-4F38-BA6C-0A9ECD72B065}" type="pres">
      <dgm:prSet presAssocID="{191E3D9C-9A8B-4235-AE3B-E4C8F4886EA8}" presName="rootComposite" presStyleCnt="0"/>
      <dgm:spPr/>
    </dgm:pt>
    <dgm:pt modelId="{26C751A8-EE28-434C-AD0D-C30033187937}" type="pres">
      <dgm:prSet presAssocID="{191E3D9C-9A8B-4235-AE3B-E4C8F4886EA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3CE290-4AE4-45F3-9585-DFA63E1853BD}" type="pres">
      <dgm:prSet presAssocID="{191E3D9C-9A8B-4235-AE3B-E4C8F4886EA8}" presName="rootConnector" presStyleLbl="node2" presStyleIdx="0" presStyleCnt="4"/>
      <dgm:spPr/>
      <dgm:t>
        <a:bodyPr/>
        <a:lstStyle/>
        <a:p>
          <a:endParaRPr lang="en-US"/>
        </a:p>
      </dgm:t>
    </dgm:pt>
    <dgm:pt modelId="{94AE5696-C4E4-497E-B8DA-ADD0BD8CE234}" type="pres">
      <dgm:prSet presAssocID="{191E3D9C-9A8B-4235-AE3B-E4C8F4886EA8}" presName="hierChild4" presStyleCnt="0"/>
      <dgm:spPr/>
    </dgm:pt>
    <dgm:pt modelId="{3BB1E54F-3F67-4350-B5B2-39E809B4CB70}" type="pres">
      <dgm:prSet presAssocID="{34FDD31C-04AD-4792-B84F-73C94564CC51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7E56480-BA6E-4085-83BB-11DB0DA3031A}" type="pres">
      <dgm:prSet presAssocID="{CC7BE327-6073-4EB7-B5F0-85578DA76CE1}" presName="hierRoot2" presStyleCnt="0">
        <dgm:presLayoutVars>
          <dgm:hierBranch val="init"/>
        </dgm:presLayoutVars>
      </dgm:prSet>
      <dgm:spPr/>
    </dgm:pt>
    <dgm:pt modelId="{9C300077-B19E-43F8-8C81-41EE7C41D510}" type="pres">
      <dgm:prSet presAssocID="{CC7BE327-6073-4EB7-B5F0-85578DA76CE1}" presName="rootComposite" presStyleCnt="0"/>
      <dgm:spPr/>
    </dgm:pt>
    <dgm:pt modelId="{FA0DF5F7-5FE6-4E28-BD4C-3323D9D8034A}" type="pres">
      <dgm:prSet presAssocID="{CC7BE327-6073-4EB7-B5F0-85578DA76CE1}" presName="rootText" presStyleLbl="node3" presStyleIdx="0" presStyleCnt="3" custLinFactNeighborX="-20576" custLinFactNeighborY="9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70476-C2CC-42CE-ACF7-F997C5A7F04B}" type="pres">
      <dgm:prSet presAssocID="{CC7BE327-6073-4EB7-B5F0-85578DA76CE1}" presName="rootConnector" presStyleLbl="node3" presStyleIdx="0" presStyleCnt="3"/>
      <dgm:spPr/>
      <dgm:t>
        <a:bodyPr/>
        <a:lstStyle/>
        <a:p>
          <a:endParaRPr lang="en-US"/>
        </a:p>
      </dgm:t>
    </dgm:pt>
    <dgm:pt modelId="{B7BA6379-AD4A-465C-B29C-46D1A1EF178E}" type="pres">
      <dgm:prSet presAssocID="{CC7BE327-6073-4EB7-B5F0-85578DA76CE1}" presName="hierChild4" presStyleCnt="0"/>
      <dgm:spPr/>
    </dgm:pt>
    <dgm:pt modelId="{8FA80CFA-A49B-482D-B387-E9E635999E67}" type="pres">
      <dgm:prSet presAssocID="{CC7BE327-6073-4EB7-B5F0-85578DA76CE1}" presName="hierChild5" presStyleCnt="0"/>
      <dgm:spPr/>
    </dgm:pt>
    <dgm:pt modelId="{53206AC7-FB89-4B5F-8072-6D5914724E38}" type="pres">
      <dgm:prSet presAssocID="{191E3D9C-9A8B-4235-AE3B-E4C8F4886EA8}" presName="hierChild5" presStyleCnt="0"/>
      <dgm:spPr/>
    </dgm:pt>
    <dgm:pt modelId="{248FD3A4-F39C-42DA-B910-0DA26C9F32EB}" type="pres">
      <dgm:prSet presAssocID="{B3B18C39-4A8F-46EB-8D90-E9AC27F125F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A7C6817-7D5B-4AE7-BD39-05FAA101B0F9}" type="pres">
      <dgm:prSet presAssocID="{449A6C97-6586-4BB9-8F50-C3760EF91FB8}" presName="hierRoot2" presStyleCnt="0">
        <dgm:presLayoutVars>
          <dgm:hierBranch val="init"/>
        </dgm:presLayoutVars>
      </dgm:prSet>
      <dgm:spPr/>
    </dgm:pt>
    <dgm:pt modelId="{85ED49E2-29A7-4870-BD2F-5A31DB60378A}" type="pres">
      <dgm:prSet presAssocID="{449A6C97-6586-4BB9-8F50-C3760EF91FB8}" presName="rootComposite" presStyleCnt="0"/>
      <dgm:spPr/>
    </dgm:pt>
    <dgm:pt modelId="{AF789F77-016D-45F8-9853-7853E16DB9B8}" type="pres">
      <dgm:prSet presAssocID="{449A6C97-6586-4BB9-8F50-C3760EF91FB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BB5DD5-75CD-419A-ABF7-3FF61539B198}" type="pres">
      <dgm:prSet presAssocID="{449A6C97-6586-4BB9-8F50-C3760EF91FB8}" presName="rootConnector" presStyleLbl="node2" presStyleIdx="1" presStyleCnt="4"/>
      <dgm:spPr/>
      <dgm:t>
        <a:bodyPr/>
        <a:lstStyle/>
        <a:p>
          <a:endParaRPr lang="en-US"/>
        </a:p>
      </dgm:t>
    </dgm:pt>
    <dgm:pt modelId="{47E222F4-809F-40C7-BD94-2FCAF9197C14}" type="pres">
      <dgm:prSet presAssocID="{449A6C97-6586-4BB9-8F50-C3760EF91FB8}" presName="hierChild4" presStyleCnt="0"/>
      <dgm:spPr/>
    </dgm:pt>
    <dgm:pt modelId="{BC5AFC45-C553-43E1-A0B6-3A216BC61418}" type="pres">
      <dgm:prSet presAssocID="{41083FA4-D52F-40A7-81E8-07A91E03720D}" presName="Name37" presStyleLbl="parChTrans1D3" presStyleIdx="1" presStyleCnt="4"/>
      <dgm:spPr/>
      <dgm:t>
        <a:bodyPr/>
        <a:lstStyle/>
        <a:p>
          <a:endParaRPr lang="en-US"/>
        </a:p>
      </dgm:t>
    </dgm:pt>
    <dgm:pt modelId="{6B9972A5-E25A-4A96-A187-210BDCB9B434}" type="pres">
      <dgm:prSet presAssocID="{AD703F57-D718-40E4-9E32-5E8A206A5476}" presName="hierRoot2" presStyleCnt="0">
        <dgm:presLayoutVars>
          <dgm:hierBranch val="init"/>
        </dgm:presLayoutVars>
      </dgm:prSet>
      <dgm:spPr/>
    </dgm:pt>
    <dgm:pt modelId="{CAD4751E-76A9-4D53-B9D2-88D1747A37FD}" type="pres">
      <dgm:prSet presAssocID="{AD703F57-D718-40E4-9E32-5E8A206A5476}" presName="rootComposite" presStyleCnt="0"/>
      <dgm:spPr/>
    </dgm:pt>
    <dgm:pt modelId="{15C18E15-8E5D-4B6D-87F5-BB1249061388}" type="pres">
      <dgm:prSet presAssocID="{AD703F57-D718-40E4-9E32-5E8A206A5476}" presName="rootText" presStyleLbl="node3" presStyleIdx="1" presStyleCnt="3" custLinFactNeighborX="-17041" custLinFactNeighborY="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9F6551-3D68-42ED-B294-D2E4E78D0F30}" type="pres">
      <dgm:prSet presAssocID="{AD703F57-D718-40E4-9E32-5E8A206A5476}" presName="rootConnector" presStyleLbl="node3" presStyleIdx="1" presStyleCnt="3"/>
      <dgm:spPr/>
      <dgm:t>
        <a:bodyPr/>
        <a:lstStyle/>
        <a:p>
          <a:endParaRPr lang="en-US"/>
        </a:p>
      </dgm:t>
    </dgm:pt>
    <dgm:pt modelId="{ED4C6D44-E163-45FC-A0CD-C93B3EECFC28}" type="pres">
      <dgm:prSet presAssocID="{AD703F57-D718-40E4-9E32-5E8A206A5476}" presName="hierChild4" presStyleCnt="0"/>
      <dgm:spPr/>
    </dgm:pt>
    <dgm:pt modelId="{018AB3FB-317F-4758-A8C7-8F7C4122C253}" type="pres">
      <dgm:prSet presAssocID="{AD703F57-D718-40E4-9E32-5E8A206A5476}" presName="hierChild5" presStyleCnt="0"/>
      <dgm:spPr/>
    </dgm:pt>
    <dgm:pt modelId="{518DF76A-3EC9-4537-9895-ADC3684C4AAF}" type="pres">
      <dgm:prSet presAssocID="{449A6C97-6586-4BB9-8F50-C3760EF91FB8}" presName="hierChild5" presStyleCnt="0"/>
      <dgm:spPr/>
    </dgm:pt>
    <dgm:pt modelId="{D44911AE-5D79-4C2F-859F-9B5F878167B4}" type="pres">
      <dgm:prSet presAssocID="{4CDEE995-DC9A-4B5F-B234-07C6BCEC2EF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3723F308-FD0E-4ACE-ADFA-8D6843FFC09C}" type="pres">
      <dgm:prSet presAssocID="{FFA13331-6ED7-4AF8-8711-A3EE8BD5830E}" presName="hierRoot2" presStyleCnt="0">
        <dgm:presLayoutVars>
          <dgm:hierBranch val="init"/>
        </dgm:presLayoutVars>
      </dgm:prSet>
      <dgm:spPr/>
    </dgm:pt>
    <dgm:pt modelId="{5E95B2DE-AAAB-414E-88F1-EC49AF0EABE8}" type="pres">
      <dgm:prSet presAssocID="{FFA13331-6ED7-4AF8-8711-A3EE8BD5830E}" presName="rootComposite" presStyleCnt="0"/>
      <dgm:spPr/>
    </dgm:pt>
    <dgm:pt modelId="{DEACECD5-66C0-4E94-A152-71CEB0141819}" type="pres">
      <dgm:prSet presAssocID="{FFA13331-6ED7-4AF8-8711-A3EE8BD5830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8FE012-E724-41F0-8007-195AED309CAD}" type="pres">
      <dgm:prSet presAssocID="{FFA13331-6ED7-4AF8-8711-A3EE8BD5830E}" presName="rootConnector" presStyleLbl="node2" presStyleIdx="2" presStyleCnt="4"/>
      <dgm:spPr/>
      <dgm:t>
        <a:bodyPr/>
        <a:lstStyle/>
        <a:p>
          <a:endParaRPr lang="en-US"/>
        </a:p>
      </dgm:t>
    </dgm:pt>
    <dgm:pt modelId="{528B189A-255C-4EA6-AF19-43A2092F8845}" type="pres">
      <dgm:prSet presAssocID="{FFA13331-6ED7-4AF8-8711-A3EE8BD5830E}" presName="hierChild4" presStyleCnt="0"/>
      <dgm:spPr/>
    </dgm:pt>
    <dgm:pt modelId="{7F48033D-BAAA-4A8D-925D-9FD78A24FDE4}" type="pres">
      <dgm:prSet presAssocID="{C97F5EBB-2AF0-4A2C-8643-164B424B09DA}" presName="Name37" presStyleLbl="parChTrans1D3" presStyleIdx="2" presStyleCnt="4"/>
      <dgm:spPr/>
      <dgm:t>
        <a:bodyPr/>
        <a:lstStyle/>
        <a:p>
          <a:endParaRPr lang="en-US"/>
        </a:p>
      </dgm:t>
    </dgm:pt>
    <dgm:pt modelId="{AFA55CB4-56F9-4B25-A8FA-01658613208C}" type="pres">
      <dgm:prSet presAssocID="{471812AF-6569-4175-9F66-94DC5DE000BD}" presName="hierRoot2" presStyleCnt="0">
        <dgm:presLayoutVars>
          <dgm:hierBranch val="init"/>
        </dgm:presLayoutVars>
      </dgm:prSet>
      <dgm:spPr/>
    </dgm:pt>
    <dgm:pt modelId="{DEF2E65C-0426-46F8-8919-EB4ABA15DE09}" type="pres">
      <dgm:prSet presAssocID="{471812AF-6569-4175-9F66-94DC5DE000BD}" presName="rootComposite" presStyleCnt="0"/>
      <dgm:spPr/>
    </dgm:pt>
    <dgm:pt modelId="{F5E70003-9BE0-4A11-8935-D6E5C706469A}" type="pres">
      <dgm:prSet presAssocID="{471812AF-6569-4175-9F66-94DC5DE000BD}" presName="rootText" presStyleLbl="node3" presStyleIdx="2" presStyleCnt="3" custLinFactNeighborX="-18118" custLinFactNeighborY="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44BBD-E26E-4165-9F47-6D53EE2D3A76}" type="pres">
      <dgm:prSet presAssocID="{471812AF-6569-4175-9F66-94DC5DE000BD}" presName="rootConnector" presStyleLbl="node3" presStyleIdx="2" presStyleCnt="3"/>
      <dgm:spPr/>
      <dgm:t>
        <a:bodyPr/>
        <a:lstStyle/>
        <a:p>
          <a:endParaRPr lang="en-US"/>
        </a:p>
      </dgm:t>
    </dgm:pt>
    <dgm:pt modelId="{A9579D8B-A2CC-4122-A3F4-2C479C2D8842}" type="pres">
      <dgm:prSet presAssocID="{471812AF-6569-4175-9F66-94DC5DE000BD}" presName="hierChild4" presStyleCnt="0"/>
      <dgm:spPr/>
    </dgm:pt>
    <dgm:pt modelId="{D71FC014-E289-47FD-A944-D4934F13B85E}" type="pres">
      <dgm:prSet presAssocID="{471812AF-6569-4175-9F66-94DC5DE000BD}" presName="hierChild5" presStyleCnt="0"/>
      <dgm:spPr/>
    </dgm:pt>
    <dgm:pt modelId="{405F481B-0E9F-4E36-92DD-B2A3A22BED1A}" type="pres">
      <dgm:prSet presAssocID="{FFA13331-6ED7-4AF8-8711-A3EE8BD5830E}" presName="hierChild5" presStyleCnt="0"/>
      <dgm:spPr/>
    </dgm:pt>
    <dgm:pt modelId="{1A1E3C1F-149F-4C0B-80DF-389895EDF300}" type="pres">
      <dgm:prSet presAssocID="{A2EB10EC-1EDC-4811-BC9A-514D2615622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AC535598-D5CD-43F0-95CC-CC1C8EF70C31}" type="pres">
      <dgm:prSet presAssocID="{CE6409F3-9FD4-4F7D-B54E-C6E78EDD223F}" presName="hierRoot2" presStyleCnt="0">
        <dgm:presLayoutVars>
          <dgm:hierBranch val="init"/>
        </dgm:presLayoutVars>
      </dgm:prSet>
      <dgm:spPr/>
    </dgm:pt>
    <dgm:pt modelId="{387C2B24-F701-4052-997D-B33C8C1F2F69}" type="pres">
      <dgm:prSet presAssocID="{CE6409F3-9FD4-4F7D-B54E-C6E78EDD223F}" presName="rootComposite" presStyleCnt="0"/>
      <dgm:spPr/>
    </dgm:pt>
    <dgm:pt modelId="{78FA83C9-A124-4E1F-B16D-613E1BFE110E}" type="pres">
      <dgm:prSet presAssocID="{CE6409F3-9FD4-4F7D-B54E-C6E78EDD223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F1A79F-578A-4A3B-B3E5-5DE0643ABDF6}" type="pres">
      <dgm:prSet presAssocID="{CE6409F3-9FD4-4F7D-B54E-C6E78EDD223F}" presName="rootConnector" presStyleLbl="node2" presStyleIdx="3" presStyleCnt="4"/>
      <dgm:spPr/>
      <dgm:t>
        <a:bodyPr/>
        <a:lstStyle/>
        <a:p>
          <a:endParaRPr lang="en-US"/>
        </a:p>
      </dgm:t>
    </dgm:pt>
    <dgm:pt modelId="{234559AE-1DFB-4F74-AB1C-AD0700525266}" type="pres">
      <dgm:prSet presAssocID="{CE6409F3-9FD4-4F7D-B54E-C6E78EDD223F}" presName="hierChild4" presStyleCnt="0"/>
      <dgm:spPr/>
    </dgm:pt>
    <dgm:pt modelId="{C9CE1FFC-CB76-4094-B0E0-EBE275043DAE}" type="pres">
      <dgm:prSet presAssocID="{CE6409F3-9FD4-4F7D-B54E-C6E78EDD223F}" presName="hierChild5" presStyleCnt="0"/>
      <dgm:spPr/>
    </dgm:pt>
    <dgm:pt modelId="{334BFC09-DE7F-4446-9DAC-EAD297B2A947}" type="pres">
      <dgm:prSet presAssocID="{BA7E182F-3717-45D1-BED0-E559274C12F6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32372299-DEBC-4467-AC1C-405601B346BA}" type="pres">
      <dgm:prSet presAssocID="{9FD4058B-8636-444A-ABCC-B8D655DCD48A}" presName="hierRoot3" presStyleCnt="0">
        <dgm:presLayoutVars>
          <dgm:hierBranch val="init"/>
        </dgm:presLayoutVars>
      </dgm:prSet>
      <dgm:spPr/>
    </dgm:pt>
    <dgm:pt modelId="{A06877E6-E93F-4261-863C-67CD35BD24AB}" type="pres">
      <dgm:prSet presAssocID="{9FD4058B-8636-444A-ABCC-B8D655DCD48A}" presName="rootComposite3" presStyleCnt="0"/>
      <dgm:spPr/>
    </dgm:pt>
    <dgm:pt modelId="{B8E42083-37DE-4915-989F-E95A7EB8CEF3}" type="pres">
      <dgm:prSet presAssocID="{9FD4058B-8636-444A-ABCC-B8D655DCD48A}" presName="rootText3" presStyleLbl="asst2" presStyleIdx="0" presStyleCnt="1" custLinFactNeighborX="63245" custLinFactNeighborY="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A77CBD-627B-4E8C-96B5-10736E545FFC}" type="pres">
      <dgm:prSet presAssocID="{9FD4058B-8636-444A-ABCC-B8D655DCD48A}" presName="rootConnector3" presStyleLbl="asst2" presStyleIdx="0" presStyleCnt="1"/>
      <dgm:spPr/>
      <dgm:t>
        <a:bodyPr/>
        <a:lstStyle/>
        <a:p>
          <a:endParaRPr lang="en-US"/>
        </a:p>
      </dgm:t>
    </dgm:pt>
    <dgm:pt modelId="{E461C716-779E-492E-8587-9F4E0482D4DE}" type="pres">
      <dgm:prSet presAssocID="{9FD4058B-8636-444A-ABCC-B8D655DCD48A}" presName="hierChild6" presStyleCnt="0"/>
      <dgm:spPr/>
    </dgm:pt>
    <dgm:pt modelId="{9F700405-8222-4B87-AC5C-3B99B3C83F31}" type="pres">
      <dgm:prSet presAssocID="{9FD4058B-8636-444A-ABCC-B8D655DCD48A}" presName="hierChild7" presStyleCnt="0"/>
      <dgm:spPr/>
    </dgm:pt>
    <dgm:pt modelId="{9957B38E-A1F0-42C4-995C-CA7DB53EB37B}" type="pres">
      <dgm:prSet presAssocID="{F8E9FC7E-EBA5-433F-B89A-716E7FE1F778}" presName="hierChild3" presStyleCnt="0"/>
      <dgm:spPr/>
    </dgm:pt>
  </dgm:ptLst>
  <dgm:cxnLst>
    <dgm:cxn modelId="{5E5255F4-5B4F-4D07-8C5E-778CB8691683}" type="presOf" srcId="{CC7BE327-6073-4EB7-B5F0-85578DA76CE1}" destId="{FA0DF5F7-5FE6-4E28-BD4C-3323D9D8034A}" srcOrd="0" destOrd="0" presId="urn:microsoft.com/office/officeart/2005/8/layout/orgChart1"/>
    <dgm:cxn modelId="{778F32F8-28F2-4A55-9C04-1E855F4E7104}" type="presOf" srcId="{F8E9FC7E-EBA5-433F-B89A-716E7FE1F778}" destId="{F7678A6C-5496-4FAE-9AC9-FF60FEE6E0DD}" srcOrd="0" destOrd="0" presId="urn:microsoft.com/office/officeart/2005/8/layout/orgChart1"/>
    <dgm:cxn modelId="{69F308E5-1F79-457A-B9A5-20C4152BDBA5}" type="presOf" srcId="{AF0C203E-0A62-481E-BA91-61724FA1E3CB}" destId="{759B3A67-7485-40CD-B61F-ADDE025C8F7A}" srcOrd="0" destOrd="0" presId="urn:microsoft.com/office/officeart/2005/8/layout/orgChart1"/>
    <dgm:cxn modelId="{A68A83A4-73B2-4793-8510-94F020AC3637}" srcId="{F8E9FC7E-EBA5-433F-B89A-716E7FE1F778}" destId="{FFA13331-6ED7-4AF8-8711-A3EE8BD5830E}" srcOrd="2" destOrd="0" parTransId="{4CDEE995-DC9A-4B5F-B234-07C6BCEC2EF1}" sibTransId="{F522FC40-36A5-4AFB-95ED-4E822596AF05}"/>
    <dgm:cxn modelId="{E2DF87F5-5328-4E53-AD42-1B9750E63A01}" srcId="{F8E9FC7E-EBA5-433F-B89A-716E7FE1F778}" destId="{191E3D9C-9A8B-4235-AE3B-E4C8F4886EA8}" srcOrd="0" destOrd="0" parTransId="{AF0C203E-0A62-481E-BA91-61724FA1E3CB}" sibTransId="{A4B5BC74-B81B-4F0C-9E7F-51FF1C5E95B7}"/>
    <dgm:cxn modelId="{728173FB-24B6-43C3-A22D-B15E4CA39A05}" type="presOf" srcId="{4CDEE995-DC9A-4B5F-B234-07C6BCEC2EF1}" destId="{D44911AE-5D79-4C2F-859F-9B5F878167B4}" srcOrd="0" destOrd="0" presId="urn:microsoft.com/office/officeart/2005/8/layout/orgChart1"/>
    <dgm:cxn modelId="{183BC846-9025-4BA7-B790-3BE04FBBCE35}" type="presOf" srcId="{AD703F57-D718-40E4-9E32-5E8A206A5476}" destId="{15C18E15-8E5D-4B6D-87F5-BB1249061388}" srcOrd="0" destOrd="0" presId="urn:microsoft.com/office/officeart/2005/8/layout/orgChart1"/>
    <dgm:cxn modelId="{34DFA92E-10D4-4769-9EEB-FCDDC5BB0C66}" type="presOf" srcId="{B3B18C39-4A8F-46EB-8D90-E9AC27F125FB}" destId="{248FD3A4-F39C-42DA-B910-0DA26C9F32EB}" srcOrd="0" destOrd="0" presId="urn:microsoft.com/office/officeart/2005/8/layout/orgChart1"/>
    <dgm:cxn modelId="{82E394E8-1510-4352-A173-4CE3F2062D6B}" type="presOf" srcId="{A2EB10EC-1EDC-4811-BC9A-514D26156226}" destId="{1A1E3C1F-149F-4C0B-80DF-389895EDF300}" srcOrd="0" destOrd="0" presId="urn:microsoft.com/office/officeart/2005/8/layout/orgChart1"/>
    <dgm:cxn modelId="{D8CF6D77-4689-44D9-AAD1-88DBC148D6E1}" srcId="{CE6409F3-9FD4-4F7D-B54E-C6E78EDD223F}" destId="{9FD4058B-8636-444A-ABCC-B8D655DCD48A}" srcOrd="0" destOrd="0" parTransId="{BA7E182F-3717-45D1-BED0-E559274C12F6}" sibTransId="{30A42AE6-F478-4BEE-A70E-F019D530616E}"/>
    <dgm:cxn modelId="{2AE8AF4D-4347-49B3-9724-23BD351DC57A}" type="presOf" srcId="{813289BB-4AAE-4D49-AD6D-54247AAF053F}" destId="{D5A49E2A-22E7-4419-927D-69D12906BECD}" srcOrd="0" destOrd="0" presId="urn:microsoft.com/office/officeart/2005/8/layout/orgChart1"/>
    <dgm:cxn modelId="{E2066BF2-01C6-4C81-96F4-1CC5BB0414FA}" type="presOf" srcId="{AD703F57-D718-40E4-9E32-5E8A206A5476}" destId="{AA9F6551-3D68-42ED-B294-D2E4E78D0F30}" srcOrd="1" destOrd="0" presId="urn:microsoft.com/office/officeart/2005/8/layout/orgChart1"/>
    <dgm:cxn modelId="{3C80A394-2C75-4297-A53B-E9174298FE66}" type="presOf" srcId="{F8E9FC7E-EBA5-433F-B89A-716E7FE1F778}" destId="{61D61D67-8921-4ED6-A139-26B01158B087}" srcOrd="1" destOrd="0" presId="urn:microsoft.com/office/officeart/2005/8/layout/orgChart1"/>
    <dgm:cxn modelId="{97E6B873-0D0F-4931-8F3E-20856E2AAE5E}" type="presOf" srcId="{449A6C97-6586-4BB9-8F50-C3760EF91FB8}" destId="{AF789F77-016D-45F8-9853-7853E16DB9B8}" srcOrd="0" destOrd="0" presId="urn:microsoft.com/office/officeart/2005/8/layout/orgChart1"/>
    <dgm:cxn modelId="{7FAC0572-F16A-43C3-A0E8-14B2C06ED8A4}" type="presOf" srcId="{41083FA4-D52F-40A7-81E8-07A91E03720D}" destId="{BC5AFC45-C553-43E1-A0B6-3A216BC61418}" srcOrd="0" destOrd="0" presId="urn:microsoft.com/office/officeart/2005/8/layout/orgChart1"/>
    <dgm:cxn modelId="{5E14DAED-C715-4287-9FA7-3A61E415B2C3}" type="presOf" srcId="{FFA13331-6ED7-4AF8-8711-A3EE8BD5830E}" destId="{9D8FE012-E724-41F0-8007-195AED309CAD}" srcOrd="1" destOrd="0" presId="urn:microsoft.com/office/officeart/2005/8/layout/orgChart1"/>
    <dgm:cxn modelId="{B9E79856-16E4-48CA-9518-CCB00BCEBBDF}" type="presOf" srcId="{C97F5EBB-2AF0-4A2C-8643-164B424B09DA}" destId="{7F48033D-BAAA-4A8D-925D-9FD78A24FDE4}" srcOrd="0" destOrd="0" presId="urn:microsoft.com/office/officeart/2005/8/layout/orgChart1"/>
    <dgm:cxn modelId="{9C2EA9D8-15BF-4197-A531-66699FBB0963}" type="presOf" srcId="{9FD4058B-8636-444A-ABCC-B8D655DCD48A}" destId="{B8E42083-37DE-4915-989F-E95A7EB8CEF3}" srcOrd="0" destOrd="0" presId="urn:microsoft.com/office/officeart/2005/8/layout/orgChart1"/>
    <dgm:cxn modelId="{F16945CE-982A-402F-A5E9-9567861F7BE0}" type="presOf" srcId="{CE6409F3-9FD4-4F7D-B54E-C6E78EDD223F}" destId="{33F1A79F-578A-4A3B-B3E5-5DE0643ABDF6}" srcOrd="1" destOrd="0" presId="urn:microsoft.com/office/officeart/2005/8/layout/orgChart1"/>
    <dgm:cxn modelId="{69799C69-503A-4F60-9B50-166833E161FC}" type="presOf" srcId="{449A6C97-6586-4BB9-8F50-C3760EF91FB8}" destId="{31BB5DD5-75CD-419A-ABF7-3FF61539B198}" srcOrd="1" destOrd="0" presId="urn:microsoft.com/office/officeart/2005/8/layout/orgChart1"/>
    <dgm:cxn modelId="{3FA44C7D-1555-4352-911B-9C4ECC114BF1}" type="presOf" srcId="{191E3D9C-9A8B-4235-AE3B-E4C8F4886EA8}" destId="{E53CE290-4AE4-45F3-9585-DFA63E1853BD}" srcOrd="1" destOrd="0" presId="urn:microsoft.com/office/officeart/2005/8/layout/orgChart1"/>
    <dgm:cxn modelId="{F8895437-5B45-4566-A2AE-CEAF0A326EFF}" srcId="{813289BB-4AAE-4D49-AD6D-54247AAF053F}" destId="{F8E9FC7E-EBA5-433F-B89A-716E7FE1F778}" srcOrd="0" destOrd="0" parTransId="{D06DF750-9DEB-4575-ABB5-075EAC13A0AC}" sibTransId="{3FE396DB-A3CA-48EF-958D-62CFC240A274}"/>
    <dgm:cxn modelId="{F1E80D22-28D8-416B-B7A6-3F263A1490A4}" type="presOf" srcId="{CE6409F3-9FD4-4F7D-B54E-C6E78EDD223F}" destId="{78FA83C9-A124-4E1F-B16D-613E1BFE110E}" srcOrd="0" destOrd="0" presId="urn:microsoft.com/office/officeart/2005/8/layout/orgChart1"/>
    <dgm:cxn modelId="{7CCF68E3-0C3C-47B0-B547-2A6226B51110}" type="presOf" srcId="{191E3D9C-9A8B-4235-AE3B-E4C8F4886EA8}" destId="{26C751A8-EE28-434C-AD0D-C30033187937}" srcOrd="0" destOrd="0" presId="urn:microsoft.com/office/officeart/2005/8/layout/orgChart1"/>
    <dgm:cxn modelId="{136773DD-19C5-4E04-8CA7-10B9203CA93A}" srcId="{449A6C97-6586-4BB9-8F50-C3760EF91FB8}" destId="{AD703F57-D718-40E4-9E32-5E8A206A5476}" srcOrd="0" destOrd="0" parTransId="{41083FA4-D52F-40A7-81E8-07A91E03720D}" sibTransId="{E538563C-291F-4D9F-8E83-0D724503F7A7}"/>
    <dgm:cxn modelId="{7D28598D-2D39-4DEC-844A-2A75CE1EFBDC}" type="presOf" srcId="{9FD4058B-8636-444A-ABCC-B8D655DCD48A}" destId="{99A77CBD-627B-4E8C-96B5-10736E545FFC}" srcOrd="1" destOrd="0" presId="urn:microsoft.com/office/officeart/2005/8/layout/orgChart1"/>
    <dgm:cxn modelId="{3B08EC74-FA2F-408C-B739-C9A89A5CE322}" type="presOf" srcId="{CC7BE327-6073-4EB7-B5F0-85578DA76CE1}" destId="{3FE70476-C2CC-42CE-ACF7-F997C5A7F04B}" srcOrd="1" destOrd="0" presId="urn:microsoft.com/office/officeart/2005/8/layout/orgChart1"/>
    <dgm:cxn modelId="{0537F419-4867-40DF-A3E3-F3B1A07DD68D}" srcId="{191E3D9C-9A8B-4235-AE3B-E4C8F4886EA8}" destId="{CC7BE327-6073-4EB7-B5F0-85578DA76CE1}" srcOrd="0" destOrd="0" parTransId="{34FDD31C-04AD-4792-B84F-73C94564CC51}" sibTransId="{FF9E4F37-6C68-4810-AFD9-D91220428BF2}"/>
    <dgm:cxn modelId="{82143D96-AD0F-4BB0-AAC4-BAB76E2AEA29}" type="presOf" srcId="{FFA13331-6ED7-4AF8-8711-A3EE8BD5830E}" destId="{DEACECD5-66C0-4E94-A152-71CEB0141819}" srcOrd="0" destOrd="0" presId="urn:microsoft.com/office/officeart/2005/8/layout/orgChart1"/>
    <dgm:cxn modelId="{FF142AF0-4683-479C-AC29-E67CF1E06B2F}" srcId="{F8E9FC7E-EBA5-433F-B89A-716E7FE1F778}" destId="{CE6409F3-9FD4-4F7D-B54E-C6E78EDD223F}" srcOrd="3" destOrd="0" parTransId="{A2EB10EC-1EDC-4811-BC9A-514D26156226}" sibTransId="{BEA71142-5008-4B4E-9DE9-84CA2628E8F8}"/>
    <dgm:cxn modelId="{E519D27E-CF4B-4484-BA1B-62F71F63EFDC}" type="presOf" srcId="{471812AF-6569-4175-9F66-94DC5DE000BD}" destId="{F5E70003-9BE0-4A11-8935-D6E5C706469A}" srcOrd="0" destOrd="0" presId="urn:microsoft.com/office/officeart/2005/8/layout/orgChart1"/>
    <dgm:cxn modelId="{A28017FF-16A7-481D-B2FC-94A72FC0F7BD}" type="presOf" srcId="{34FDD31C-04AD-4792-B84F-73C94564CC51}" destId="{3BB1E54F-3F67-4350-B5B2-39E809B4CB70}" srcOrd="0" destOrd="0" presId="urn:microsoft.com/office/officeart/2005/8/layout/orgChart1"/>
    <dgm:cxn modelId="{031F7263-AFA4-4E1F-B96B-1614FD678B18}" type="presOf" srcId="{471812AF-6569-4175-9F66-94DC5DE000BD}" destId="{02244BBD-E26E-4165-9F47-6D53EE2D3A76}" srcOrd="1" destOrd="0" presId="urn:microsoft.com/office/officeart/2005/8/layout/orgChart1"/>
    <dgm:cxn modelId="{4FED9073-C540-48BB-9976-4B5B90E78D8B}" srcId="{F8E9FC7E-EBA5-433F-B89A-716E7FE1F778}" destId="{449A6C97-6586-4BB9-8F50-C3760EF91FB8}" srcOrd="1" destOrd="0" parTransId="{B3B18C39-4A8F-46EB-8D90-E9AC27F125FB}" sibTransId="{1B4C3486-3663-4824-8496-BCD1D26C73E9}"/>
    <dgm:cxn modelId="{B4AB357D-F4B4-48FD-BCA5-2B3EB0006D2A}" srcId="{FFA13331-6ED7-4AF8-8711-A3EE8BD5830E}" destId="{471812AF-6569-4175-9F66-94DC5DE000BD}" srcOrd="0" destOrd="0" parTransId="{C97F5EBB-2AF0-4A2C-8643-164B424B09DA}" sibTransId="{88F984A8-20D0-41E1-9581-8259B70CD2FA}"/>
    <dgm:cxn modelId="{0B698262-6C74-4B15-8A45-119B07898D20}" type="presOf" srcId="{BA7E182F-3717-45D1-BED0-E559274C12F6}" destId="{334BFC09-DE7F-4446-9DAC-EAD297B2A947}" srcOrd="0" destOrd="0" presId="urn:microsoft.com/office/officeart/2005/8/layout/orgChart1"/>
    <dgm:cxn modelId="{E96771A2-A694-43E3-98BF-F6D495E261CC}" type="presParOf" srcId="{D5A49E2A-22E7-4419-927D-69D12906BECD}" destId="{3F0EB6A3-1B1F-479C-AF77-B32B48BAE7FA}" srcOrd="0" destOrd="0" presId="urn:microsoft.com/office/officeart/2005/8/layout/orgChart1"/>
    <dgm:cxn modelId="{7F8528B1-BFF4-4229-B863-68695C58A28B}" type="presParOf" srcId="{3F0EB6A3-1B1F-479C-AF77-B32B48BAE7FA}" destId="{E67B96EB-A0A5-4528-AA98-9B405609F832}" srcOrd="0" destOrd="0" presId="urn:microsoft.com/office/officeart/2005/8/layout/orgChart1"/>
    <dgm:cxn modelId="{6AF8CF9B-C976-43E6-95D1-5D1993F22C0E}" type="presParOf" srcId="{E67B96EB-A0A5-4528-AA98-9B405609F832}" destId="{F7678A6C-5496-4FAE-9AC9-FF60FEE6E0DD}" srcOrd="0" destOrd="0" presId="urn:microsoft.com/office/officeart/2005/8/layout/orgChart1"/>
    <dgm:cxn modelId="{258ECE39-2171-4F73-8FEF-C8B683BC8A07}" type="presParOf" srcId="{E67B96EB-A0A5-4528-AA98-9B405609F832}" destId="{61D61D67-8921-4ED6-A139-26B01158B087}" srcOrd="1" destOrd="0" presId="urn:microsoft.com/office/officeart/2005/8/layout/orgChart1"/>
    <dgm:cxn modelId="{A315CC21-E1DC-4158-881A-748EE08BD6FB}" type="presParOf" srcId="{3F0EB6A3-1B1F-479C-AF77-B32B48BAE7FA}" destId="{E0D7A1BF-F916-4144-8920-261AAFC6A8BA}" srcOrd="1" destOrd="0" presId="urn:microsoft.com/office/officeart/2005/8/layout/orgChart1"/>
    <dgm:cxn modelId="{A896060A-CBA6-45B8-9A34-7B6E0E7C6F56}" type="presParOf" srcId="{E0D7A1BF-F916-4144-8920-261AAFC6A8BA}" destId="{759B3A67-7485-40CD-B61F-ADDE025C8F7A}" srcOrd="0" destOrd="0" presId="urn:microsoft.com/office/officeart/2005/8/layout/orgChart1"/>
    <dgm:cxn modelId="{7ADC7221-CC97-4C82-93AE-5DCD2F996D7D}" type="presParOf" srcId="{E0D7A1BF-F916-4144-8920-261AAFC6A8BA}" destId="{7BA60CE3-4D4C-4F11-8402-475A9D8171A1}" srcOrd="1" destOrd="0" presId="urn:microsoft.com/office/officeart/2005/8/layout/orgChart1"/>
    <dgm:cxn modelId="{FD867959-5813-45B8-BB4B-32EF663D85F7}" type="presParOf" srcId="{7BA60CE3-4D4C-4F11-8402-475A9D8171A1}" destId="{7C4308CB-0233-4F38-BA6C-0A9ECD72B065}" srcOrd="0" destOrd="0" presId="urn:microsoft.com/office/officeart/2005/8/layout/orgChart1"/>
    <dgm:cxn modelId="{D4E5DBC0-1A86-4049-A722-30154B21EAA1}" type="presParOf" srcId="{7C4308CB-0233-4F38-BA6C-0A9ECD72B065}" destId="{26C751A8-EE28-434C-AD0D-C30033187937}" srcOrd="0" destOrd="0" presId="urn:microsoft.com/office/officeart/2005/8/layout/orgChart1"/>
    <dgm:cxn modelId="{109D939F-F1AC-4246-AA6C-9A999DAA18EA}" type="presParOf" srcId="{7C4308CB-0233-4F38-BA6C-0A9ECD72B065}" destId="{E53CE290-4AE4-45F3-9585-DFA63E1853BD}" srcOrd="1" destOrd="0" presId="urn:microsoft.com/office/officeart/2005/8/layout/orgChart1"/>
    <dgm:cxn modelId="{2BD829CF-8836-4A0B-9206-259BD17A6C55}" type="presParOf" srcId="{7BA60CE3-4D4C-4F11-8402-475A9D8171A1}" destId="{94AE5696-C4E4-497E-B8DA-ADD0BD8CE234}" srcOrd="1" destOrd="0" presId="urn:microsoft.com/office/officeart/2005/8/layout/orgChart1"/>
    <dgm:cxn modelId="{4BB0769F-A877-4738-8B9B-53CB6F783771}" type="presParOf" srcId="{94AE5696-C4E4-497E-B8DA-ADD0BD8CE234}" destId="{3BB1E54F-3F67-4350-B5B2-39E809B4CB70}" srcOrd="0" destOrd="0" presId="urn:microsoft.com/office/officeart/2005/8/layout/orgChart1"/>
    <dgm:cxn modelId="{337A591E-1E92-473C-84EC-5799F8D60BE7}" type="presParOf" srcId="{94AE5696-C4E4-497E-B8DA-ADD0BD8CE234}" destId="{97E56480-BA6E-4085-83BB-11DB0DA3031A}" srcOrd="1" destOrd="0" presId="urn:microsoft.com/office/officeart/2005/8/layout/orgChart1"/>
    <dgm:cxn modelId="{F4734AE4-2EDA-4566-994B-ED193F3A5180}" type="presParOf" srcId="{97E56480-BA6E-4085-83BB-11DB0DA3031A}" destId="{9C300077-B19E-43F8-8C81-41EE7C41D510}" srcOrd="0" destOrd="0" presId="urn:microsoft.com/office/officeart/2005/8/layout/orgChart1"/>
    <dgm:cxn modelId="{8994E845-EE77-4CBC-A41D-6BEE5190D975}" type="presParOf" srcId="{9C300077-B19E-43F8-8C81-41EE7C41D510}" destId="{FA0DF5F7-5FE6-4E28-BD4C-3323D9D8034A}" srcOrd="0" destOrd="0" presId="urn:microsoft.com/office/officeart/2005/8/layout/orgChart1"/>
    <dgm:cxn modelId="{ABD2AB9B-ADAE-4D09-B271-12BC7D36F574}" type="presParOf" srcId="{9C300077-B19E-43F8-8C81-41EE7C41D510}" destId="{3FE70476-C2CC-42CE-ACF7-F997C5A7F04B}" srcOrd="1" destOrd="0" presId="urn:microsoft.com/office/officeart/2005/8/layout/orgChart1"/>
    <dgm:cxn modelId="{2F8E118E-BAB0-4FA3-88E2-98BCFFF09F6F}" type="presParOf" srcId="{97E56480-BA6E-4085-83BB-11DB0DA3031A}" destId="{B7BA6379-AD4A-465C-B29C-46D1A1EF178E}" srcOrd="1" destOrd="0" presId="urn:microsoft.com/office/officeart/2005/8/layout/orgChart1"/>
    <dgm:cxn modelId="{D7D544BB-2D95-40FF-A5DF-28B746B96114}" type="presParOf" srcId="{97E56480-BA6E-4085-83BB-11DB0DA3031A}" destId="{8FA80CFA-A49B-482D-B387-E9E635999E67}" srcOrd="2" destOrd="0" presId="urn:microsoft.com/office/officeart/2005/8/layout/orgChart1"/>
    <dgm:cxn modelId="{772560C3-077B-4EAA-8AC9-C64A415CA844}" type="presParOf" srcId="{7BA60CE3-4D4C-4F11-8402-475A9D8171A1}" destId="{53206AC7-FB89-4B5F-8072-6D5914724E38}" srcOrd="2" destOrd="0" presId="urn:microsoft.com/office/officeart/2005/8/layout/orgChart1"/>
    <dgm:cxn modelId="{8978B480-DC39-4D2B-9A91-CD6DE80461CE}" type="presParOf" srcId="{E0D7A1BF-F916-4144-8920-261AAFC6A8BA}" destId="{248FD3A4-F39C-42DA-B910-0DA26C9F32EB}" srcOrd="2" destOrd="0" presId="urn:microsoft.com/office/officeart/2005/8/layout/orgChart1"/>
    <dgm:cxn modelId="{0F5AECE6-6815-40D7-9986-F8091D0468FD}" type="presParOf" srcId="{E0D7A1BF-F916-4144-8920-261AAFC6A8BA}" destId="{BA7C6817-7D5B-4AE7-BD39-05FAA101B0F9}" srcOrd="3" destOrd="0" presId="urn:microsoft.com/office/officeart/2005/8/layout/orgChart1"/>
    <dgm:cxn modelId="{197B1AFE-CE2B-468D-BE59-BDFBF00FBC4C}" type="presParOf" srcId="{BA7C6817-7D5B-4AE7-BD39-05FAA101B0F9}" destId="{85ED49E2-29A7-4870-BD2F-5A31DB60378A}" srcOrd="0" destOrd="0" presId="urn:microsoft.com/office/officeart/2005/8/layout/orgChart1"/>
    <dgm:cxn modelId="{FF6EE3EE-6D1D-4968-A8C9-4B11E69B2414}" type="presParOf" srcId="{85ED49E2-29A7-4870-BD2F-5A31DB60378A}" destId="{AF789F77-016D-45F8-9853-7853E16DB9B8}" srcOrd="0" destOrd="0" presId="urn:microsoft.com/office/officeart/2005/8/layout/orgChart1"/>
    <dgm:cxn modelId="{3DB75DEC-2BFE-4A4F-84B1-7453B532458A}" type="presParOf" srcId="{85ED49E2-29A7-4870-BD2F-5A31DB60378A}" destId="{31BB5DD5-75CD-419A-ABF7-3FF61539B198}" srcOrd="1" destOrd="0" presId="urn:microsoft.com/office/officeart/2005/8/layout/orgChart1"/>
    <dgm:cxn modelId="{29401DE2-A2B6-4D1D-A539-0B1D0394AB9D}" type="presParOf" srcId="{BA7C6817-7D5B-4AE7-BD39-05FAA101B0F9}" destId="{47E222F4-809F-40C7-BD94-2FCAF9197C14}" srcOrd="1" destOrd="0" presId="urn:microsoft.com/office/officeart/2005/8/layout/orgChart1"/>
    <dgm:cxn modelId="{F89CC5FB-4BF6-4985-8277-20A6B95D7D75}" type="presParOf" srcId="{47E222F4-809F-40C7-BD94-2FCAF9197C14}" destId="{BC5AFC45-C553-43E1-A0B6-3A216BC61418}" srcOrd="0" destOrd="0" presId="urn:microsoft.com/office/officeart/2005/8/layout/orgChart1"/>
    <dgm:cxn modelId="{8C056C8A-2098-4996-B58B-11DBBCD2723E}" type="presParOf" srcId="{47E222F4-809F-40C7-BD94-2FCAF9197C14}" destId="{6B9972A5-E25A-4A96-A187-210BDCB9B434}" srcOrd="1" destOrd="0" presId="urn:microsoft.com/office/officeart/2005/8/layout/orgChart1"/>
    <dgm:cxn modelId="{E190EC73-9205-4A80-8BA6-358C1B88598A}" type="presParOf" srcId="{6B9972A5-E25A-4A96-A187-210BDCB9B434}" destId="{CAD4751E-76A9-4D53-B9D2-88D1747A37FD}" srcOrd="0" destOrd="0" presId="urn:microsoft.com/office/officeart/2005/8/layout/orgChart1"/>
    <dgm:cxn modelId="{58A53A8D-962C-4345-976E-425348FEA61C}" type="presParOf" srcId="{CAD4751E-76A9-4D53-B9D2-88D1747A37FD}" destId="{15C18E15-8E5D-4B6D-87F5-BB1249061388}" srcOrd="0" destOrd="0" presId="urn:microsoft.com/office/officeart/2005/8/layout/orgChart1"/>
    <dgm:cxn modelId="{5BE66BF2-540E-4269-AD87-1FF5A8261107}" type="presParOf" srcId="{CAD4751E-76A9-4D53-B9D2-88D1747A37FD}" destId="{AA9F6551-3D68-42ED-B294-D2E4E78D0F30}" srcOrd="1" destOrd="0" presId="urn:microsoft.com/office/officeart/2005/8/layout/orgChart1"/>
    <dgm:cxn modelId="{E30B81BC-8D45-4308-BBCD-2A373DC6F31D}" type="presParOf" srcId="{6B9972A5-E25A-4A96-A187-210BDCB9B434}" destId="{ED4C6D44-E163-45FC-A0CD-C93B3EECFC28}" srcOrd="1" destOrd="0" presId="urn:microsoft.com/office/officeart/2005/8/layout/orgChart1"/>
    <dgm:cxn modelId="{78CC20B9-2581-40DE-B2B6-70F74311E11E}" type="presParOf" srcId="{6B9972A5-E25A-4A96-A187-210BDCB9B434}" destId="{018AB3FB-317F-4758-A8C7-8F7C4122C253}" srcOrd="2" destOrd="0" presId="urn:microsoft.com/office/officeart/2005/8/layout/orgChart1"/>
    <dgm:cxn modelId="{42F73EA2-E051-4D04-B9C3-F8C27E90613E}" type="presParOf" srcId="{BA7C6817-7D5B-4AE7-BD39-05FAA101B0F9}" destId="{518DF76A-3EC9-4537-9895-ADC3684C4AAF}" srcOrd="2" destOrd="0" presId="urn:microsoft.com/office/officeart/2005/8/layout/orgChart1"/>
    <dgm:cxn modelId="{F4F9B056-58EF-4C5B-8DA2-65E346E5C7DA}" type="presParOf" srcId="{E0D7A1BF-F916-4144-8920-261AAFC6A8BA}" destId="{D44911AE-5D79-4C2F-859F-9B5F878167B4}" srcOrd="4" destOrd="0" presId="urn:microsoft.com/office/officeart/2005/8/layout/orgChart1"/>
    <dgm:cxn modelId="{8FB1E339-E627-41DA-8C24-6D1CA278E9EC}" type="presParOf" srcId="{E0D7A1BF-F916-4144-8920-261AAFC6A8BA}" destId="{3723F308-FD0E-4ACE-ADFA-8D6843FFC09C}" srcOrd="5" destOrd="0" presId="urn:microsoft.com/office/officeart/2005/8/layout/orgChart1"/>
    <dgm:cxn modelId="{FA5191F0-E741-479E-B904-26FB01FBD46F}" type="presParOf" srcId="{3723F308-FD0E-4ACE-ADFA-8D6843FFC09C}" destId="{5E95B2DE-AAAB-414E-88F1-EC49AF0EABE8}" srcOrd="0" destOrd="0" presId="urn:microsoft.com/office/officeart/2005/8/layout/orgChart1"/>
    <dgm:cxn modelId="{AC2D31CE-EF14-4B08-8CEE-6649C620C255}" type="presParOf" srcId="{5E95B2DE-AAAB-414E-88F1-EC49AF0EABE8}" destId="{DEACECD5-66C0-4E94-A152-71CEB0141819}" srcOrd="0" destOrd="0" presId="urn:microsoft.com/office/officeart/2005/8/layout/orgChart1"/>
    <dgm:cxn modelId="{C15472E8-7561-4D83-A17C-90D05282B28B}" type="presParOf" srcId="{5E95B2DE-AAAB-414E-88F1-EC49AF0EABE8}" destId="{9D8FE012-E724-41F0-8007-195AED309CAD}" srcOrd="1" destOrd="0" presId="urn:microsoft.com/office/officeart/2005/8/layout/orgChart1"/>
    <dgm:cxn modelId="{647FFDC1-14D8-4E5C-9CC1-76A9964F3B2F}" type="presParOf" srcId="{3723F308-FD0E-4ACE-ADFA-8D6843FFC09C}" destId="{528B189A-255C-4EA6-AF19-43A2092F8845}" srcOrd="1" destOrd="0" presId="urn:microsoft.com/office/officeart/2005/8/layout/orgChart1"/>
    <dgm:cxn modelId="{39AE6FA3-4D97-4353-82E8-4FBC2B3D11FD}" type="presParOf" srcId="{528B189A-255C-4EA6-AF19-43A2092F8845}" destId="{7F48033D-BAAA-4A8D-925D-9FD78A24FDE4}" srcOrd="0" destOrd="0" presId="urn:microsoft.com/office/officeart/2005/8/layout/orgChart1"/>
    <dgm:cxn modelId="{529407FF-399C-4573-9A5E-15B06CCB9F62}" type="presParOf" srcId="{528B189A-255C-4EA6-AF19-43A2092F8845}" destId="{AFA55CB4-56F9-4B25-A8FA-01658613208C}" srcOrd="1" destOrd="0" presId="urn:microsoft.com/office/officeart/2005/8/layout/orgChart1"/>
    <dgm:cxn modelId="{BC6C0F34-2344-44B1-9955-729633A4AA0D}" type="presParOf" srcId="{AFA55CB4-56F9-4B25-A8FA-01658613208C}" destId="{DEF2E65C-0426-46F8-8919-EB4ABA15DE09}" srcOrd="0" destOrd="0" presId="urn:microsoft.com/office/officeart/2005/8/layout/orgChart1"/>
    <dgm:cxn modelId="{BAA125C8-5428-4C50-B991-4B784BD9A1B1}" type="presParOf" srcId="{DEF2E65C-0426-46F8-8919-EB4ABA15DE09}" destId="{F5E70003-9BE0-4A11-8935-D6E5C706469A}" srcOrd="0" destOrd="0" presId="urn:microsoft.com/office/officeart/2005/8/layout/orgChart1"/>
    <dgm:cxn modelId="{7605FC0F-1C5D-4F82-A547-DBAFECF5EB1C}" type="presParOf" srcId="{DEF2E65C-0426-46F8-8919-EB4ABA15DE09}" destId="{02244BBD-E26E-4165-9F47-6D53EE2D3A76}" srcOrd="1" destOrd="0" presId="urn:microsoft.com/office/officeart/2005/8/layout/orgChart1"/>
    <dgm:cxn modelId="{D2434950-6D23-4857-93A7-21D993E8DCA0}" type="presParOf" srcId="{AFA55CB4-56F9-4B25-A8FA-01658613208C}" destId="{A9579D8B-A2CC-4122-A3F4-2C479C2D8842}" srcOrd="1" destOrd="0" presId="urn:microsoft.com/office/officeart/2005/8/layout/orgChart1"/>
    <dgm:cxn modelId="{236B4A62-7A10-47F3-B05D-EAE56679201D}" type="presParOf" srcId="{AFA55CB4-56F9-4B25-A8FA-01658613208C}" destId="{D71FC014-E289-47FD-A944-D4934F13B85E}" srcOrd="2" destOrd="0" presId="urn:microsoft.com/office/officeart/2005/8/layout/orgChart1"/>
    <dgm:cxn modelId="{757162BC-45A6-4623-8ED1-F15555348DD5}" type="presParOf" srcId="{3723F308-FD0E-4ACE-ADFA-8D6843FFC09C}" destId="{405F481B-0E9F-4E36-92DD-B2A3A22BED1A}" srcOrd="2" destOrd="0" presId="urn:microsoft.com/office/officeart/2005/8/layout/orgChart1"/>
    <dgm:cxn modelId="{20EBB6DF-88D4-4EE4-8E73-1706DC2DA8D8}" type="presParOf" srcId="{E0D7A1BF-F916-4144-8920-261AAFC6A8BA}" destId="{1A1E3C1F-149F-4C0B-80DF-389895EDF300}" srcOrd="6" destOrd="0" presId="urn:microsoft.com/office/officeart/2005/8/layout/orgChart1"/>
    <dgm:cxn modelId="{88BA9DFE-42DC-4864-8D2B-53A252AB79ED}" type="presParOf" srcId="{E0D7A1BF-F916-4144-8920-261AAFC6A8BA}" destId="{AC535598-D5CD-43F0-95CC-CC1C8EF70C31}" srcOrd="7" destOrd="0" presId="urn:microsoft.com/office/officeart/2005/8/layout/orgChart1"/>
    <dgm:cxn modelId="{EE1BDC24-BD12-459E-88E7-08CE32D5EAC0}" type="presParOf" srcId="{AC535598-D5CD-43F0-95CC-CC1C8EF70C31}" destId="{387C2B24-F701-4052-997D-B33C8C1F2F69}" srcOrd="0" destOrd="0" presId="urn:microsoft.com/office/officeart/2005/8/layout/orgChart1"/>
    <dgm:cxn modelId="{DA4414EE-430C-4909-B40C-98086A52E4C4}" type="presParOf" srcId="{387C2B24-F701-4052-997D-B33C8C1F2F69}" destId="{78FA83C9-A124-4E1F-B16D-613E1BFE110E}" srcOrd="0" destOrd="0" presId="urn:microsoft.com/office/officeart/2005/8/layout/orgChart1"/>
    <dgm:cxn modelId="{5E913936-6C77-42D0-86BA-6F4EE8523624}" type="presParOf" srcId="{387C2B24-F701-4052-997D-B33C8C1F2F69}" destId="{33F1A79F-578A-4A3B-B3E5-5DE0643ABDF6}" srcOrd="1" destOrd="0" presId="urn:microsoft.com/office/officeart/2005/8/layout/orgChart1"/>
    <dgm:cxn modelId="{B467F06D-5F44-4BB1-9F29-F46F6A6E42E4}" type="presParOf" srcId="{AC535598-D5CD-43F0-95CC-CC1C8EF70C31}" destId="{234559AE-1DFB-4F74-AB1C-AD0700525266}" srcOrd="1" destOrd="0" presId="urn:microsoft.com/office/officeart/2005/8/layout/orgChart1"/>
    <dgm:cxn modelId="{4F0D7E40-960E-46D4-B438-59D0CB7944CA}" type="presParOf" srcId="{AC535598-D5CD-43F0-95CC-CC1C8EF70C31}" destId="{C9CE1FFC-CB76-4094-B0E0-EBE275043DAE}" srcOrd="2" destOrd="0" presId="urn:microsoft.com/office/officeart/2005/8/layout/orgChart1"/>
    <dgm:cxn modelId="{4ADBDA73-2816-4992-8B99-D6A49C82F3B6}" type="presParOf" srcId="{C9CE1FFC-CB76-4094-B0E0-EBE275043DAE}" destId="{334BFC09-DE7F-4446-9DAC-EAD297B2A947}" srcOrd="0" destOrd="0" presId="urn:microsoft.com/office/officeart/2005/8/layout/orgChart1"/>
    <dgm:cxn modelId="{73A92979-78BE-4D55-8D35-42D842392006}" type="presParOf" srcId="{C9CE1FFC-CB76-4094-B0E0-EBE275043DAE}" destId="{32372299-DEBC-4467-AC1C-405601B346BA}" srcOrd="1" destOrd="0" presId="urn:microsoft.com/office/officeart/2005/8/layout/orgChart1"/>
    <dgm:cxn modelId="{1ABD533C-07CC-4FC7-B21C-91939557E2E4}" type="presParOf" srcId="{32372299-DEBC-4467-AC1C-405601B346BA}" destId="{A06877E6-E93F-4261-863C-67CD35BD24AB}" srcOrd="0" destOrd="0" presId="urn:microsoft.com/office/officeart/2005/8/layout/orgChart1"/>
    <dgm:cxn modelId="{D7C45D65-FB74-4EC6-A9DD-4B37D030D604}" type="presParOf" srcId="{A06877E6-E93F-4261-863C-67CD35BD24AB}" destId="{B8E42083-37DE-4915-989F-E95A7EB8CEF3}" srcOrd="0" destOrd="0" presId="urn:microsoft.com/office/officeart/2005/8/layout/orgChart1"/>
    <dgm:cxn modelId="{DDC57E22-2FDE-4933-860A-C9FB02D0F3E9}" type="presParOf" srcId="{A06877E6-E93F-4261-863C-67CD35BD24AB}" destId="{99A77CBD-627B-4E8C-96B5-10736E545FFC}" srcOrd="1" destOrd="0" presId="urn:microsoft.com/office/officeart/2005/8/layout/orgChart1"/>
    <dgm:cxn modelId="{259A2697-A742-4D45-854E-979432AA1D47}" type="presParOf" srcId="{32372299-DEBC-4467-AC1C-405601B346BA}" destId="{E461C716-779E-492E-8587-9F4E0482D4DE}" srcOrd="1" destOrd="0" presId="urn:microsoft.com/office/officeart/2005/8/layout/orgChart1"/>
    <dgm:cxn modelId="{CB770719-07F5-4F66-884B-C0B6F3FF3D9D}" type="presParOf" srcId="{32372299-DEBC-4467-AC1C-405601B346BA}" destId="{9F700405-8222-4B87-AC5C-3B99B3C83F31}" srcOrd="2" destOrd="0" presId="urn:microsoft.com/office/officeart/2005/8/layout/orgChart1"/>
    <dgm:cxn modelId="{E22E7DD2-D256-4C20-81CC-7719B8F412F1}" type="presParOf" srcId="{3F0EB6A3-1B1F-479C-AF77-B32B48BAE7FA}" destId="{9957B38E-A1F0-42C4-995C-CA7DB53EB3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646AE-86A8-4177-8DC3-A0FAD566627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2596D-3420-4E64-8A80-AE7D89E4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13A3B8-22A7-4FFF-9F74-5A8A91B2D1FA}" type="slidenum">
              <a:rPr lang="en-US" altLang="en-US" sz="1200">
                <a:solidFill>
                  <a:srgbClr val="000000"/>
                </a:solidFill>
              </a:rPr>
              <a:pPr/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91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2A5265B-0B48-4926-AE4D-BF126F884875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5894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48EA8E-4017-408B-AE06-BB22E3CC808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071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48EA8E-4017-408B-AE06-BB22E3CC808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2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1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9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5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5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0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5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4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7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CB4E-1626-4710-96F9-6D443847700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A212F-6EFE-43FE-882B-4C982F89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8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10 through October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 you know the four kingdoms?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foldable to quiz your neighbor.</a:t>
            </a:r>
          </a:p>
          <a:p>
            <a:r>
              <a:rPr lang="en-US" dirty="0" smtClean="0"/>
              <a:t>You have 4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Word bank: Bacteria, Archaea, Protista, Fungi, Plantae, Animalia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Uses photosynthesis to make food, usually green.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Complex organisms, specialized sense organs, can move around.</a:t>
            </a:r>
          </a:p>
          <a:p>
            <a:pPr marL="514350" indent="-514350">
              <a:buAutoNum type="arabicPeriod"/>
            </a:pPr>
            <a:r>
              <a:rPr lang="en-US" dirty="0" smtClean="0"/>
              <a:t>No nucleus, simple organisms that can be found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Unicellular organisms that live in extreme environments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Sucks up nutrients with fake roots: mushrooms</a:t>
            </a:r>
          </a:p>
          <a:p>
            <a:pPr marL="514350" indent="-514350">
              <a:buAutoNum type="arabicPeriod"/>
            </a:pPr>
            <a:r>
              <a:rPr lang="en-US" dirty="0" smtClean="0"/>
              <a:t>Single celled eukaryotes, pond algae</a:t>
            </a:r>
          </a:p>
          <a:p>
            <a:pPr marL="0" indent="0">
              <a:buNone/>
            </a:pPr>
            <a:r>
              <a:rPr lang="en-US" dirty="0" smtClean="0"/>
              <a:t>7. Write the eight levels of classification in order from the broadest level to the simplest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10.13.16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</a:p>
          <a:p>
            <a:r>
              <a:rPr lang="en-US" dirty="0" smtClean="0"/>
              <a:t>I will be able to say the 8 levels of classification</a:t>
            </a:r>
            <a:endParaRPr lang="en-US" dirty="0"/>
          </a:p>
          <a:p>
            <a:r>
              <a:rPr lang="en-US" dirty="0" smtClean="0"/>
              <a:t>I will be able to create a dichotomous key</a:t>
            </a:r>
          </a:p>
          <a:p>
            <a:r>
              <a:rPr lang="en-US" dirty="0" smtClean="0"/>
              <a:t>I will be able to explain the difference between the four kingdoms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Daily Work</a:t>
            </a:r>
          </a:p>
          <a:p>
            <a:pPr marL="0" indent="0">
              <a:buNone/>
            </a:pPr>
            <a:r>
              <a:rPr lang="en-US" dirty="0" smtClean="0"/>
              <a:t>How to make a dichotomous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2954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6356" y="432996"/>
            <a:ext cx="327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Photosynthesis, usually green</a:t>
            </a:r>
            <a:endParaRPr lang="en-US" dirty="0"/>
          </a:p>
          <a:p>
            <a:r>
              <a:rPr lang="en-US" dirty="0"/>
              <a:t>Domain eukaryote</a:t>
            </a:r>
          </a:p>
          <a:p>
            <a:r>
              <a:rPr lang="en-US" dirty="0"/>
              <a:t>Sense </a:t>
            </a:r>
            <a:r>
              <a:rPr lang="en-US" dirty="0" smtClean="0"/>
              <a:t>organs, mobile</a:t>
            </a:r>
            <a:endParaRPr lang="en-US" dirty="0"/>
          </a:p>
          <a:p>
            <a:r>
              <a:rPr lang="en-US" dirty="0"/>
              <a:t>Plant kingdom</a:t>
            </a:r>
          </a:p>
          <a:p>
            <a:r>
              <a:rPr lang="en-US" dirty="0"/>
              <a:t>Animal Kingdom</a:t>
            </a:r>
          </a:p>
          <a:p>
            <a:r>
              <a:rPr lang="en-US" dirty="0"/>
              <a:t>Fungi Kingdom</a:t>
            </a:r>
          </a:p>
          <a:p>
            <a:r>
              <a:rPr lang="en-US" dirty="0" smtClean="0"/>
              <a:t>Protista </a:t>
            </a:r>
            <a:r>
              <a:rPr lang="en-US" dirty="0"/>
              <a:t>kingdom</a:t>
            </a:r>
          </a:p>
          <a:p>
            <a:r>
              <a:rPr lang="en-US" dirty="0" smtClean="0"/>
              <a:t>Unicellular, but complex</a:t>
            </a:r>
            <a:endParaRPr lang="en-US" dirty="0"/>
          </a:p>
          <a:p>
            <a:r>
              <a:rPr lang="en-US" dirty="0" smtClean="0"/>
              <a:t>Decomposers, uses fake roots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77609" y="580913"/>
            <a:ext cx="557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and complete the following diagram on </a:t>
            </a:r>
            <a:r>
              <a:rPr lang="en-US" dirty="0" smtClean="0">
                <a:solidFill>
                  <a:srgbClr val="00B0F0"/>
                </a:solidFill>
              </a:rPr>
              <a:t>page 51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5007" y="5809129"/>
            <a:ext cx="95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                             Example:                         Example:                                              Example: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4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5847637"/>
              </p:ext>
            </p:extLst>
          </p:nvPr>
        </p:nvGraphicFramePr>
        <p:xfrm>
          <a:off x="1524000" y="12954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6356" y="432996"/>
            <a:ext cx="327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Photosynthesis, usually green</a:t>
            </a:r>
            <a:endParaRPr lang="en-US" dirty="0"/>
          </a:p>
          <a:p>
            <a:r>
              <a:rPr lang="en-US" dirty="0" smtClean="0"/>
              <a:t>X Domain </a:t>
            </a:r>
            <a:r>
              <a:rPr lang="en-US" dirty="0"/>
              <a:t>eukaryote</a:t>
            </a:r>
          </a:p>
          <a:p>
            <a:r>
              <a:rPr lang="en-US" dirty="0"/>
              <a:t>Sense </a:t>
            </a:r>
            <a:r>
              <a:rPr lang="en-US" dirty="0" smtClean="0"/>
              <a:t>organs, mobile</a:t>
            </a:r>
            <a:endParaRPr lang="en-US" dirty="0"/>
          </a:p>
          <a:p>
            <a:r>
              <a:rPr lang="en-US" dirty="0" smtClean="0"/>
              <a:t>X Plant </a:t>
            </a:r>
            <a:r>
              <a:rPr lang="en-US" dirty="0"/>
              <a:t>kingdom</a:t>
            </a:r>
          </a:p>
          <a:p>
            <a:r>
              <a:rPr lang="en-US" dirty="0" smtClean="0"/>
              <a:t>X Animal </a:t>
            </a:r>
            <a:r>
              <a:rPr lang="en-US" dirty="0"/>
              <a:t>Kingdom</a:t>
            </a:r>
          </a:p>
          <a:p>
            <a:r>
              <a:rPr lang="en-US" dirty="0" smtClean="0"/>
              <a:t>X Fungi </a:t>
            </a:r>
            <a:r>
              <a:rPr lang="en-US" dirty="0"/>
              <a:t>Kingdom</a:t>
            </a:r>
          </a:p>
          <a:p>
            <a:r>
              <a:rPr lang="en-US" dirty="0" smtClean="0"/>
              <a:t>X Protista </a:t>
            </a:r>
            <a:r>
              <a:rPr lang="en-US" dirty="0"/>
              <a:t>kingdom</a:t>
            </a:r>
          </a:p>
          <a:p>
            <a:r>
              <a:rPr lang="en-US" dirty="0" smtClean="0"/>
              <a:t>Unicellular, but complex</a:t>
            </a:r>
            <a:endParaRPr lang="en-US" dirty="0"/>
          </a:p>
          <a:p>
            <a:r>
              <a:rPr lang="en-US" dirty="0" smtClean="0"/>
              <a:t>Decomposers, uses fake roots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77609" y="580913"/>
            <a:ext cx="557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and complete the following diagram on </a:t>
            </a:r>
            <a:r>
              <a:rPr lang="en-US" dirty="0" smtClean="0">
                <a:solidFill>
                  <a:srgbClr val="00B0F0"/>
                </a:solidFill>
              </a:rPr>
              <a:t>page 51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5007" y="5809129"/>
            <a:ext cx="9509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Example:  diatom, pond algae   Example: yeast, mushrooms     Example:         Flowers                                     Example:  Sea Star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61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10.14.16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Success Criteria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will be able to tell a neighbor the 8 levels of classification.</a:t>
            </a:r>
          </a:p>
          <a:p>
            <a:pPr marL="0" indent="0">
              <a:buNone/>
            </a:pPr>
            <a:r>
              <a:rPr lang="en-US" dirty="0" smtClean="0"/>
              <a:t>I will be able to create a dichotomous key.</a:t>
            </a:r>
          </a:p>
          <a:p>
            <a:pPr marL="0" indent="0">
              <a:buNone/>
            </a:pPr>
            <a:r>
              <a:rPr lang="en-US" dirty="0" smtClean="0"/>
              <a:t>I will be able to complete a neighbor’s dichotomous key.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Itinerary: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Take out your “How to make a Dichotomous Key” handout</a:t>
            </a:r>
          </a:p>
        </p:txBody>
      </p:sp>
    </p:spTree>
    <p:extLst>
      <p:ext uri="{BB962C8B-B14F-4D97-AF65-F5344CB8AC3E}">
        <p14:creationId xmlns:p14="http://schemas.microsoft.com/office/powerpoint/2010/main" val="30935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October 10,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Success Criteria:</a:t>
            </a:r>
          </a:p>
          <a:p>
            <a:r>
              <a:rPr lang="en-US" sz="2400" dirty="0" smtClean="0"/>
              <a:t>I will be able to list the eight levels of classification in order from the broadest level to the simplest level</a:t>
            </a:r>
          </a:p>
          <a:p>
            <a:r>
              <a:rPr lang="en-US" sz="2400" dirty="0" smtClean="0"/>
              <a:t>I will be able to distinguish between the 4 kingdoms in the domain </a:t>
            </a:r>
            <a:r>
              <a:rPr lang="en-US" sz="2400" dirty="0" err="1" smtClean="0"/>
              <a:t>eukarya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Science Stems</a:t>
            </a:r>
          </a:p>
          <a:p>
            <a:pPr marL="0" indent="0">
              <a:buNone/>
            </a:pPr>
            <a:r>
              <a:rPr lang="en-US" dirty="0" smtClean="0"/>
              <a:t>Daily Work</a:t>
            </a:r>
          </a:p>
          <a:p>
            <a:pPr marL="0" indent="0">
              <a:buNone/>
            </a:pPr>
            <a:r>
              <a:rPr lang="en-US" dirty="0" smtClean="0"/>
              <a:t>Domain and Kingdoms presentation and foldable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10-10-16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Remember to write all of your answers with complete sentences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List the 8 levels of classification in order.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eight levels of classification (from the broadest level to the simplest level) are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scientific name for the common house cat is </a:t>
            </a:r>
            <a:r>
              <a:rPr lang="en-US" i="1" dirty="0" err="1" smtClean="0"/>
              <a:t>Felis</a:t>
            </a:r>
            <a:r>
              <a:rPr lang="en-US" i="1" dirty="0" smtClean="0"/>
              <a:t> </a:t>
            </a:r>
            <a:r>
              <a:rPr lang="en-US" i="1" dirty="0" err="1" smtClean="0"/>
              <a:t>domesticus</a:t>
            </a:r>
            <a:r>
              <a:rPr lang="en-US" dirty="0" smtClean="0"/>
              <a:t>.  What is its specific name?</a:t>
            </a:r>
          </a:p>
          <a:p>
            <a:pPr marL="914400" lvl="1" indent="-457200">
              <a:buAutoNum type="alphaLcPeriod"/>
            </a:pPr>
            <a:r>
              <a:rPr lang="en-US" i="1" dirty="0" err="1" smtClean="0"/>
              <a:t>Felis</a:t>
            </a:r>
            <a:endParaRPr lang="en-US" i="1" dirty="0" smtClean="0"/>
          </a:p>
          <a:p>
            <a:pPr marL="914400" lvl="1" indent="-457200">
              <a:buAutoNum type="alphaLcPeriod"/>
            </a:pPr>
            <a:r>
              <a:rPr lang="en-US" i="1" dirty="0" err="1"/>
              <a:t>d</a:t>
            </a:r>
            <a:r>
              <a:rPr lang="en-US" i="1" dirty="0" err="1" smtClean="0"/>
              <a:t>omesticus</a:t>
            </a:r>
            <a:endParaRPr lang="en-US" i="1" dirty="0" smtClean="0"/>
          </a:p>
          <a:p>
            <a:pPr marL="914400" lvl="1" indent="-457200">
              <a:buAutoNum type="alphaLcPeriod"/>
            </a:pPr>
            <a:r>
              <a:rPr lang="en-US" dirty="0" smtClean="0"/>
              <a:t>House cat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Feline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The specific name for the common house cat is…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What is the name of the procedure that we used to write the scientific name of organisms? (hint: </a:t>
            </a:r>
            <a:r>
              <a:rPr lang="en-US" dirty="0" err="1" smtClean="0"/>
              <a:t>Linneaus</a:t>
            </a:r>
            <a:r>
              <a:rPr lang="en-US" dirty="0" smtClean="0"/>
              <a:t> created this system)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The process we use to write the scientific name of organisms is…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October 11,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Success Criteria:</a:t>
            </a:r>
          </a:p>
          <a:p>
            <a:pPr marL="0" indent="0">
              <a:buNone/>
            </a:pPr>
            <a:r>
              <a:rPr lang="en-US" dirty="0" smtClean="0"/>
              <a:t>I will be able to explain the difference between the four kingdoms.</a:t>
            </a:r>
          </a:p>
          <a:p>
            <a:pPr marL="0" indent="0">
              <a:buNone/>
            </a:pPr>
            <a:r>
              <a:rPr lang="en-US" dirty="0" smtClean="0"/>
              <a:t>I will be able to create a dichotomous key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Daily Work</a:t>
            </a:r>
          </a:p>
          <a:p>
            <a:pPr marL="0" indent="0">
              <a:buNone/>
            </a:pPr>
            <a:r>
              <a:rPr lang="en-US" dirty="0" smtClean="0"/>
              <a:t>Domains and Kingdoms foldable</a:t>
            </a:r>
          </a:p>
          <a:p>
            <a:pPr marL="0" indent="0">
              <a:buNone/>
            </a:pPr>
            <a:r>
              <a:rPr lang="en-US" dirty="0" smtClean="0"/>
              <a:t>Create dichotomous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Domains Concept Map…</a:t>
            </a:r>
            <a:r>
              <a:rPr lang="en-US" altLang="en-US" dirty="0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P. 50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10.11.16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523783-4A1E-4A2C-8532-2DAA738C8DBD}" type="slidenum">
              <a:rPr lang="en-US" altLang="en-US" sz="1400">
                <a:solidFill>
                  <a:srgbClr val="004080"/>
                </a:solidFill>
              </a:rPr>
              <a:pPr/>
              <a:t>5</a:t>
            </a:fld>
            <a:endParaRPr lang="en-US" altLang="en-US" sz="1400">
              <a:solidFill>
                <a:srgbClr val="004080"/>
              </a:solidFill>
            </a:endParaRPr>
          </a:p>
        </p:txBody>
      </p:sp>
      <p:grpSp>
        <p:nvGrpSpPr>
          <p:cNvPr id="35844" name="Group 58"/>
          <p:cNvGrpSpPr>
            <a:grpSpLocks/>
          </p:cNvGrpSpPr>
          <p:nvPr/>
        </p:nvGrpSpPr>
        <p:grpSpPr bwMode="auto">
          <a:xfrm>
            <a:off x="1852614" y="1652589"/>
            <a:ext cx="6499225" cy="3729037"/>
            <a:chOff x="207" y="1007"/>
            <a:chExt cx="4094" cy="2349"/>
          </a:xfrm>
        </p:grpSpPr>
        <p:sp>
          <p:nvSpPr>
            <p:cNvPr id="35849" name="Line 24"/>
            <p:cNvSpPr>
              <a:spLocks noChangeShapeType="1"/>
            </p:cNvSpPr>
            <p:nvPr/>
          </p:nvSpPr>
          <p:spPr bwMode="auto">
            <a:xfrm flipH="1">
              <a:off x="873" y="1311"/>
              <a:ext cx="608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25"/>
            <p:cNvSpPr>
              <a:spLocks noChangeShapeType="1"/>
            </p:cNvSpPr>
            <p:nvPr/>
          </p:nvSpPr>
          <p:spPr bwMode="auto">
            <a:xfrm>
              <a:off x="3073" y="1311"/>
              <a:ext cx="608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26"/>
            <p:cNvSpPr>
              <a:spLocks noChangeShapeType="1"/>
            </p:cNvSpPr>
            <p:nvPr/>
          </p:nvSpPr>
          <p:spPr bwMode="auto">
            <a:xfrm flipH="1">
              <a:off x="2261" y="1295"/>
              <a:ext cx="8" cy="3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52" name="Group 27"/>
            <p:cNvGrpSpPr>
              <a:grpSpLocks/>
            </p:cNvGrpSpPr>
            <p:nvPr/>
          </p:nvGrpSpPr>
          <p:grpSpPr bwMode="auto">
            <a:xfrm>
              <a:off x="1249" y="1007"/>
              <a:ext cx="2032" cy="320"/>
              <a:chOff x="2080" y="12440"/>
              <a:chExt cx="5080" cy="800"/>
            </a:xfrm>
          </p:grpSpPr>
          <p:sp>
            <p:nvSpPr>
              <p:cNvPr id="35877" name="Rectangle 28"/>
              <p:cNvSpPr>
                <a:spLocks noChangeArrowheads="1"/>
              </p:cNvSpPr>
              <p:nvPr/>
            </p:nvSpPr>
            <p:spPr bwMode="auto">
              <a:xfrm>
                <a:off x="2080" y="12440"/>
                <a:ext cx="5080" cy="800"/>
              </a:xfrm>
              <a:prstGeom prst="rect">
                <a:avLst/>
              </a:prstGeom>
              <a:solidFill>
                <a:srgbClr val="113F7E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5878" name="Text Box 29"/>
              <p:cNvSpPr txBox="1">
                <a:spLocks noChangeArrowheads="1"/>
              </p:cNvSpPr>
              <p:nvPr/>
            </p:nvSpPr>
            <p:spPr bwMode="auto">
              <a:xfrm>
                <a:off x="2600" y="12530"/>
                <a:ext cx="4040" cy="6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600" dirty="0">
                    <a:solidFill>
                      <a:srgbClr val="FFFFFF"/>
                    </a:solidFill>
                  </a:rPr>
                  <a:t>Living Things</a:t>
                </a:r>
              </a:p>
            </p:txBody>
          </p:sp>
        </p:grpSp>
        <p:grpSp>
          <p:nvGrpSpPr>
            <p:cNvPr id="35853" name="Group 30"/>
            <p:cNvGrpSpPr>
              <a:grpSpLocks/>
            </p:cNvGrpSpPr>
            <p:nvPr/>
          </p:nvGrpSpPr>
          <p:grpSpPr bwMode="auto">
            <a:xfrm>
              <a:off x="339" y="1639"/>
              <a:ext cx="1048" cy="568"/>
              <a:chOff x="2540" y="4220"/>
              <a:chExt cx="2620" cy="1420"/>
            </a:xfrm>
          </p:grpSpPr>
          <p:sp>
            <p:nvSpPr>
              <p:cNvPr id="35875" name="Oval 31"/>
              <p:cNvSpPr>
                <a:spLocks noChangeArrowheads="1"/>
              </p:cNvSpPr>
              <p:nvPr/>
            </p:nvSpPr>
            <p:spPr bwMode="auto">
              <a:xfrm>
                <a:off x="2540" y="4220"/>
                <a:ext cx="2620" cy="1420"/>
              </a:xfrm>
              <a:prstGeom prst="ellipse">
                <a:avLst/>
              </a:prstGeom>
              <a:solidFill>
                <a:srgbClr val="7C0A0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5876" name="Text Box 32"/>
              <p:cNvSpPr txBox="1">
                <a:spLocks noChangeArrowheads="1"/>
              </p:cNvSpPr>
              <p:nvPr/>
            </p:nvSpPr>
            <p:spPr bwMode="auto">
              <a:xfrm>
                <a:off x="2830" y="4430"/>
                <a:ext cx="2040" cy="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FFFF"/>
                    </a:solidFill>
                  </a:rPr>
                  <a:t>Domain</a:t>
                </a:r>
              </a:p>
              <a:p>
                <a:pPr algn="ctr"/>
                <a:r>
                  <a:rPr lang="en-US" altLang="en-US" sz="2000">
                    <a:solidFill>
                      <a:srgbClr val="FFFFFF"/>
                    </a:solidFill>
                  </a:rPr>
                  <a:t>Archaea</a:t>
                </a:r>
              </a:p>
            </p:txBody>
          </p:sp>
        </p:grpSp>
        <p:grpSp>
          <p:nvGrpSpPr>
            <p:cNvPr id="35854" name="Group 33"/>
            <p:cNvGrpSpPr>
              <a:grpSpLocks/>
            </p:cNvGrpSpPr>
            <p:nvPr/>
          </p:nvGrpSpPr>
          <p:grpSpPr bwMode="auto">
            <a:xfrm>
              <a:off x="1741" y="1639"/>
              <a:ext cx="1048" cy="568"/>
              <a:chOff x="4980" y="6980"/>
              <a:chExt cx="2620" cy="1420"/>
            </a:xfrm>
          </p:grpSpPr>
          <p:sp>
            <p:nvSpPr>
              <p:cNvPr id="35873" name="Oval 34"/>
              <p:cNvSpPr>
                <a:spLocks noChangeArrowheads="1"/>
              </p:cNvSpPr>
              <p:nvPr/>
            </p:nvSpPr>
            <p:spPr bwMode="auto">
              <a:xfrm>
                <a:off x="4980" y="6980"/>
                <a:ext cx="2620" cy="1420"/>
              </a:xfrm>
              <a:prstGeom prst="ellipse">
                <a:avLst/>
              </a:prstGeom>
              <a:solidFill>
                <a:srgbClr val="7C0A0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5874" name="Text Box 35"/>
              <p:cNvSpPr txBox="1">
                <a:spLocks noChangeArrowheads="1"/>
              </p:cNvSpPr>
              <p:nvPr/>
            </p:nvSpPr>
            <p:spPr bwMode="auto">
              <a:xfrm>
                <a:off x="5270" y="7190"/>
                <a:ext cx="2040" cy="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FFFF"/>
                    </a:solidFill>
                  </a:rPr>
                  <a:t>Domain</a:t>
                </a:r>
              </a:p>
              <a:p>
                <a:pPr algn="ctr"/>
                <a:r>
                  <a:rPr lang="en-US" altLang="en-US" sz="2000">
                    <a:solidFill>
                      <a:srgbClr val="FFFFFF"/>
                    </a:solidFill>
                  </a:rPr>
                  <a:t>Bacteria</a:t>
                </a:r>
              </a:p>
            </p:txBody>
          </p:sp>
        </p:grpSp>
        <p:grpSp>
          <p:nvGrpSpPr>
            <p:cNvPr id="35855" name="Group 36"/>
            <p:cNvGrpSpPr>
              <a:grpSpLocks/>
            </p:cNvGrpSpPr>
            <p:nvPr/>
          </p:nvGrpSpPr>
          <p:grpSpPr bwMode="auto">
            <a:xfrm>
              <a:off x="3145" y="1639"/>
              <a:ext cx="1048" cy="568"/>
              <a:chOff x="8300" y="4060"/>
              <a:chExt cx="2620" cy="1420"/>
            </a:xfrm>
          </p:grpSpPr>
          <p:sp>
            <p:nvSpPr>
              <p:cNvPr id="35871" name="Oval 37"/>
              <p:cNvSpPr>
                <a:spLocks noChangeArrowheads="1"/>
              </p:cNvSpPr>
              <p:nvPr/>
            </p:nvSpPr>
            <p:spPr bwMode="auto">
              <a:xfrm>
                <a:off x="8300" y="4060"/>
                <a:ext cx="2620" cy="1420"/>
              </a:xfrm>
              <a:prstGeom prst="ellipse">
                <a:avLst/>
              </a:prstGeom>
              <a:solidFill>
                <a:srgbClr val="7C0A0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5872" name="Text Box 38"/>
              <p:cNvSpPr txBox="1">
                <a:spLocks noChangeArrowheads="1"/>
              </p:cNvSpPr>
              <p:nvPr/>
            </p:nvSpPr>
            <p:spPr bwMode="auto">
              <a:xfrm>
                <a:off x="8590" y="4270"/>
                <a:ext cx="2040" cy="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FFFF"/>
                    </a:solidFill>
                  </a:rPr>
                  <a:t>Domain</a:t>
                </a:r>
              </a:p>
              <a:p>
                <a:pPr algn="ctr"/>
                <a:r>
                  <a:rPr lang="en-US" altLang="en-US" sz="2000">
                    <a:solidFill>
                      <a:srgbClr val="FFFFFF"/>
                    </a:solidFill>
                  </a:rPr>
                  <a:t>Eukarya</a:t>
                </a:r>
              </a:p>
            </p:txBody>
          </p:sp>
        </p:grpSp>
        <p:sp>
          <p:nvSpPr>
            <p:cNvPr id="35856" name="Line 39"/>
            <p:cNvSpPr>
              <a:spLocks noChangeShapeType="1"/>
            </p:cNvSpPr>
            <p:nvPr/>
          </p:nvSpPr>
          <p:spPr bwMode="auto">
            <a:xfrm>
              <a:off x="3037" y="2439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40"/>
            <p:cNvSpPr>
              <a:spLocks noChangeShapeType="1"/>
            </p:cNvSpPr>
            <p:nvPr/>
          </p:nvSpPr>
          <p:spPr bwMode="auto">
            <a:xfrm>
              <a:off x="3037" y="2664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41"/>
            <p:cNvSpPr>
              <a:spLocks noChangeShapeType="1"/>
            </p:cNvSpPr>
            <p:nvPr/>
          </p:nvSpPr>
          <p:spPr bwMode="auto">
            <a:xfrm>
              <a:off x="3037" y="2894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42"/>
            <p:cNvSpPr>
              <a:spLocks noChangeShapeType="1"/>
            </p:cNvSpPr>
            <p:nvPr/>
          </p:nvSpPr>
          <p:spPr bwMode="auto">
            <a:xfrm>
              <a:off x="3037" y="3125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43"/>
            <p:cNvSpPr>
              <a:spLocks noChangeShapeType="1"/>
            </p:cNvSpPr>
            <p:nvPr/>
          </p:nvSpPr>
          <p:spPr bwMode="auto">
            <a:xfrm>
              <a:off x="3037" y="3356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Line 44"/>
            <p:cNvSpPr>
              <a:spLocks noChangeShapeType="1"/>
            </p:cNvSpPr>
            <p:nvPr/>
          </p:nvSpPr>
          <p:spPr bwMode="auto">
            <a:xfrm>
              <a:off x="1633" y="2439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Line 45"/>
            <p:cNvSpPr>
              <a:spLocks noChangeShapeType="1"/>
            </p:cNvSpPr>
            <p:nvPr/>
          </p:nvSpPr>
          <p:spPr bwMode="auto">
            <a:xfrm>
              <a:off x="1633" y="2664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46"/>
            <p:cNvSpPr>
              <a:spLocks noChangeShapeType="1"/>
            </p:cNvSpPr>
            <p:nvPr/>
          </p:nvSpPr>
          <p:spPr bwMode="auto">
            <a:xfrm>
              <a:off x="1633" y="2894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Line 47"/>
            <p:cNvSpPr>
              <a:spLocks noChangeShapeType="1"/>
            </p:cNvSpPr>
            <p:nvPr/>
          </p:nvSpPr>
          <p:spPr bwMode="auto">
            <a:xfrm>
              <a:off x="1633" y="3125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48"/>
            <p:cNvSpPr>
              <a:spLocks noChangeShapeType="1"/>
            </p:cNvSpPr>
            <p:nvPr/>
          </p:nvSpPr>
          <p:spPr bwMode="auto">
            <a:xfrm>
              <a:off x="1633" y="3356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49"/>
            <p:cNvSpPr>
              <a:spLocks noChangeShapeType="1"/>
            </p:cNvSpPr>
            <p:nvPr/>
          </p:nvSpPr>
          <p:spPr bwMode="auto">
            <a:xfrm>
              <a:off x="207" y="2439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50"/>
            <p:cNvSpPr>
              <a:spLocks noChangeShapeType="1"/>
            </p:cNvSpPr>
            <p:nvPr/>
          </p:nvSpPr>
          <p:spPr bwMode="auto">
            <a:xfrm>
              <a:off x="207" y="2664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51"/>
            <p:cNvSpPr>
              <a:spLocks noChangeShapeType="1"/>
            </p:cNvSpPr>
            <p:nvPr/>
          </p:nvSpPr>
          <p:spPr bwMode="auto">
            <a:xfrm>
              <a:off x="207" y="2894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52"/>
            <p:cNvSpPr>
              <a:spLocks noChangeShapeType="1"/>
            </p:cNvSpPr>
            <p:nvPr/>
          </p:nvSpPr>
          <p:spPr bwMode="auto">
            <a:xfrm>
              <a:off x="207" y="3125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Line 53"/>
            <p:cNvSpPr>
              <a:spLocks noChangeShapeType="1"/>
            </p:cNvSpPr>
            <p:nvPr/>
          </p:nvSpPr>
          <p:spPr bwMode="auto">
            <a:xfrm>
              <a:off x="207" y="3356"/>
              <a:ext cx="12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45" name="Group 57"/>
          <p:cNvGrpSpPr>
            <a:grpSpLocks/>
          </p:cNvGrpSpPr>
          <p:nvPr/>
        </p:nvGrpSpPr>
        <p:grpSpPr bwMode="auto">
          <a:xfrm>
            <a:off x="8501064" y="1566864"/>
            <a:ext cx="2022475" cy="4054475"/>
            <a:chOff x="4394" y="1238"/>
            <a:chExt cx="1274" cy="2554"/>
          </a:xfrm>
        </p:grpSpPr>
        <p:sp>
          <p:nvSpPr>
            <p:cNvPr id="35846" name="AutoShape 54"/>
            <p:cNvSpPr>
              <a:spLocks noChangeArrowheads="1"/>
            </p:cNvSpPr>
            <p:nvPr/>
          </p:nvSpPr>
          <p:spPr bwMode="auto">
            <a:xfrm>
              <a:off x="4394" y="1238"/>
              <a:ext cx="1274" cy="2455"/>
            </a:xfrm>
            <a:prstGeom prst="roundRect">
              <a:avLst>
                <a:gd name="adj" fmla="val 16667"/>
              </a:avLst>
            </a:prstGeom>
            <a:solidFill>
              <a:srgbClr val="BD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47" name="Text Box 55"/>
            <p:cNvSpPr txBox="1">
              <a:spLocks noChangeArrowheads="1"/>
            </p:cNvSpPr>
            <p:nvPr/>
          </p:nvSpPr>
          <p:spPr bwMode="auto">
            <a:xfrm>
              <a:off x="4495" y="1248"/>
              <a:ext cx="10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Word Bank</a:t>
              </a:r>
            </a:p>
          </p:txBody>
        </p:sp>
        <p:sp>
          <p:nvSpPr>
            <p:cNvPr id="35848" name="Text Box 56"/>
            <p:cNvSpPr txBox="1">
              <a:spLocks noChangeArrowheads="1"/>
            </p:cNvSpPr>
            <p:nvPr/>
          </p:nvSpPr>
          <p:spPr bwMode="auto">
            <a:xfrm>
              <a:off x="4403" y="1584"/>
              <a:ext cx="1256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dirty="0"/>
                <a:t>•Prokaryote</a:t>
              </a:r>
            </a:p>
            <a:p>
              <a:pPr algn="ctr"/>
              <a:r>
                <a:rPr lang="en-US" altLang="en-US" sz="1600" dirty="0"/>
                <a:t>•Eukaryote</a:t>
              </a:r>
            </a:p>
            <a:p>
              <a:pPr algn="ctr"/>
              <a:r>
                <a:rPr lang="en-US" altLang="en-US" sz="1600" dirty="0" smtClean="0"/>
                <a:t>•</a:t>
              </a:r>
              <a:r>
                <a:rPr lang="en-US" altLang="en-US" sz="1600" dirty="0"/>
                <a:t>Unicellular only</a:t>
              </a:r>
            </a:p>
            <a:p>
              <a:pPr algn="ctr"/>
              <a:r>
                <a:rPr lang="en-US" altLang="en-US" sz="1600" dirty="0"/>
                <a:t>•Unicellular or Multicellular</a:t>
              </a:r>
            </a:p>
            <a:p>
              <a:pPr algn="ctr"/>
              <a:r>
                <a:rPr lang="en-US" altLang="en-US" sz="1600" dirty="0"/>
                <a:t>•Has a nucleus</a:t>
              </a:r>
            </a:p>
            <a:p>
              <a:pPr algn="ctr"/>
              <a:r>
                <a:rPr lang="en-US" altLang="en-US" sz="1600" dirty="0"/>
                <a:t>•No nucleus</a:t>
              </a:r>
            </a:p>
            <a:p>
              <a:pPr algn="ctr"/>
              <a:r>
                <a:rPr lang="en-US" altLang="en-US" sz="1600" dirty="0"/>
                <a:t>•Found everywhere</a:t>
              </a:r>
            </a:p>
            <a:p>
              <a:pPr algn="ctr"/>
              <a:r>
                <a:rPr lang="en-US" altLang="en-US" sz="1600" dirty="0"/>
                <a:t>•Found in extreme environments</a:t>
              </a:r>
            </a:p>
            <a:p>
              <a:pPr algn="ctr"/>
              <a:r>
                <a:rPr lang="en-US" altLang="en-US" sz="1600" dirty="0"/>
                <a:t>•Includes four Kingdoms</a:t>
              </a:r>
              <a:endParaRPr lang="en-US" altLang="en-US" sz="18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1821" y="5776856"/>
            <a:ext cx="10187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*******You can use your foldable and science book pages 55 and 56 to help you***********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34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Compare Domains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BF122E-E6E4-4294-A88A-44EA216107BE}" type="slidenum">
              <a:rPr lang="en-US" altLang="en-US" sz="1400">
                <a:solidFill>
                  <a:srgbClr val="004080"/>
                </a:solidFill>
              </a:rPr>
              <a:pPr/>
              <a:t>6</a:t>
            </a:fld>
            <a:endParaRPr lang="en-US" altLang="en-US" sz="1400">
              <a:solidFill>
                <a:srgbClr val="004080"/>
              </a:solidFill>
            </a:endParaRPr>
          </a:p>
        </p:txBody>
      </p:sp>
      <p:sp>
        <p:nvSpPr>
          <p:cNvPr id="36868" name="Line 32"/>
          <p:cNvSpPr>
            <a:spLocks noChangeShapeType="1"/>
          </p:cNvSpPr>
          <p:nvPr/>
        </p:nvSpPr>
        <p:spPr bwMode="auto">
          <a:xfrm flipH="1">
            <a:off x="3941763" y="1817688"/>
            <a:ext cx="96520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33"/>
          <p:cNvSpPr>
            <a:spLocks noChangeShapeType="1"/>
          </p:cNvSpPr>
          <p:nvPr/>
        </p:nvSpPr>
        <p:spPr bwMode="auto">
          <a:xfrm>
            <a:off x="7434263" y="1817688"/>
            <a:ext cx="96520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34"/>
          <p:cNvSpPr>
            <a:spLocks noChangeShapeType="1"/>
          </p:cNvSpPr>
          <p:nvPr/>
        </p:nvSpPr>
        <p:spPr bwMode="auto">
          <a:xfrm flipH="1">
            <a:off x="6145213" y="1792288"/>
            <a:ext cx="12700" cy="596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1" name="Group 35"/>
          <p:cNvGrpSpPr>
            <a:grpSpLocks/>
          </p:cNvGrpSpPr>
          <p:nvPr/>
        </p:nvGrpSpPr>
        <p:grpSpPr bwMode="auto">
          <a:xfrm>
            <a:off x="4538663" y="1335088"/>
            <a:ext cx="3225800" cy="508000"/>
            <a:chOff x="2080" y="12440"/>
            <a:chExt cx="5080" cy="800"/>
          </a:xfrm>
        </p:grpSpPr>
        <p:sp>
          <p:nvSpPr>
            <p:cNvPr id="36910" name="Rectangle 36"/>
            <p:cNvSpPr>
              <a:spLocks noChangeArrowheads="1"/>
            </p:cNvSpPr>
            <p:nvPr/>
          </p:nvSpPr>
          <p:spPr bwMode="auto">
            <a:xfrm>
              <a:off x="2080" y="12440"/>
              <a:ext cx="5080" cy="800"/>
            </a:xfrm>
            <a:prstGeom prst="rect">
              <a:avLst/>
            </a:prstGeom>
            <a:solidFill>
              <a:srgbClr val="113F7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11" name="Text Box 37"/>
            <p:cNvSpPr txBox="1">
              <a:spLocks noChangeArrowheads="1"/>
            </p:cNvSpPr>
            <p:nvPr/>
          </p:nvSpPr>
          <p:spPr bwMode="auto">
            <a:xfrm>
              <a:off x="2600" y="12530"/>
              <a:ext cx="4040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600">
                  <a:solidFill>
                    <a:srgbClr val="FFFFFF"/>
                  </a:solidFill>
                </a:rPr>
                <a:t>Living Things</a:t>
              </a:r>
            </a:p>
          </p:txBody>
        </p:sp>
      </p:grpSp>
      <p:grpSp>
        <p:nvGrpSpPr>
          <p:cNvPr id="36872" name="Group 38"/>
          <p:cNvGrpSpPr>
            <a:grpSpLocks/>
          </p:cNvGrpSpPr>
          <p:nvPr/>
        </p:nvGrpSpPr>
        <p:grpSpPr bwMode="auto">
          <a:xfrm>
            <a:off x="3094038" y="2338388"/>
            <a:ext cx="1663700" cy="901700"/>
            <a:chOff x="2540" y="4220"/>
            <a:chExt cx="2620" cy="1420"/>
          </a:xfrm>
        </p:grpSpPr>
        <p:sp>
          <p:nvSpPr>
            <p:cNvPr id="36908" name="Oval 39"/>
            <p:cNvSpPr>
              <a:spLocks noChangeArrowheads="1"/>
            </p:cNvSpPr>
            <p:nvPr/>
          </p:nvSpPr>
          <p:spPr bwMode="auto">
            <a:xfrm>
              <a:off x="2540" y="4220"/>
              <a:ext cx="2620" cy="1420"/>
            </a:xfrm>
            <a:prstGeom prst="ellipse">
              <a:avLst/>
            </a:prstGeom>
            <a:solidFill>
              <a:srgbClr val="7C0A0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9" name="Text Box 40"/>
            <p:cNvSpPr txBox="1">
              <a:spLocks noChangeArrowheads="1"/>
            </p:cNvSpPr>
            <p:nvPr/>
          </p:nvSpPr>
          <p:spPr bwMode="auto">
            <a:xfrm>
              <a:off x="2830" y="4430"/>
              <a:ext cx="2040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FFFFFF"/>
                  </a:solidFill>
                </a:rPr>
                <a:t>Domain</a:t>
              </a:r>
            </a:p>
            <a:p>
              <a:pPr algn="ctr"/>
              <a:r>
                <a:rPr lang="en-US" altLang="en-US" sz="2000">
                  <a:solidFill>
                    <a:srgbClr val="FFFFFF"/>
                  </a:solidFill>
                </a:rPr>
                <a:t>Archaea</a:t>
              </a:r>
            </a:p>
          </p:txBody>
        </p:sp>
      </p:grpSp>
      <p:grpSp>
        <p:nvGrpSpPr>
          <p:cNvPr id="36873" name="Group 41"/>
          <p:cNvGrpSpPr>
            <a:grpSpLocks/>
          </p:cNvGrpSpPr>
          <p:nvPr/>
        </p:nvGrpSpPr>
        <p:grpSpPr bwMode="auto">
          <a:xfrm>
            <a:off x="5319713" y="2338388"/>
            <a:ext cx="1663700" cy="901700"/>
            <a:chOff x="4980" y="6980"/>
            <a:chExt cx="2620" cy="1420"/>
          </a:xfrm>
        </p:grpSpPr>
        <p:sp>
          <p:nvSpPr>
            <p:cNvPr id="36906" name="Oval 42"/>
            <p:cNvSpPr>
              <a:spLocks noChangeArrowheads="1"/>
            </p:cNvSpPr>
            <p:nvPr/>
          </p:nvSpPr>
          <p:spPr bwMode="auto">
            <a:xfrm>
              <a:off x="4980" y="6980"/>
              <a:ext cx="2620" cy="1420"/>
            </a:xfrm>
            <a:prstGeom prst="ellipse">
              <a:avLst/>
            </a:prstGeom>
            <a:solidFill>
              <a:srgbClr val="7C0A0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5270" y="7190"/>
              <a:ext cx="2040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FFFFFF"/>
                  </a:solidFill>
                </a:rPr>
                <a:t>Domain</a:t>
              </a:r>
            </a:p>
            <a:p>
              <a:pPr algn="ctr"/>
              <a:r>
                <a:rPr lang="en-US" altLang="en-US" sz="2000">
                  <a:solidFill>
                    <a:srgbClr val="FFFFFF"/>
                  </a:solidFill>
                </a:rPr>
                <a:t>Bacteria</a:t>
              </a:r>
            </a:p>
          </p:txBody>
        </p:sp>
      </p:grpSp>
      <p:grpSp>
        <p:nvGrpSpPr>
          <p:cNvPr id="36874" name="Group 44"/>
          <p:cNvGrpSpPr>
            <a:grpSpLocks/>
          </p:cNvGrpSpPr>
          <p:nvPr/>
        </p:nvGrpSpPr>
        <p:grpSpPr bwMode="auto">
          <a:xfrm>
            <a:off x="7548563" y="2338388"/>
            <a:ext cx="1663700" cy="901700"/>
            <a:chOff x="8300" y="4060"/>
            <a:chExt cx="2620" cy="1420"/>
          </a:xfrm>
        </p:grpSpPr>
        <p:sp>
          <p:nvSpPr>
            <p:cNvPr id="36904" name="Oval 45"/>
            <p:cNvSpPr>
              <a:spLocks noChangeArrowheads="1"/>
            </p:cNvSpPr>
            <p:nvPr/>
          </p:nvSpPr>
          <p:spPr bwMode="auto">
            <a:xfrm>
              <a:off x="8300" y="4060"/>
              <a:ext cx="2620" cy="1420"/>
            </a:xfrm>
            <a:prstGeom prst="ellipse">
              <a:avLst/>
            </a:prstGeom>
            <a:solidFill>
              <a:srgbClr val="7C0A0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5" name="Text Box 46"/>
            <p:cNvSpPr txBox="1">
              <a:spLocks noChangeArrowheads="1"/>
            </p:cNvSpPr>
            <p:nvPr/>
          </p:nvSpPr>
          <p:spPr bwMode="auto">
            <a:xfrm>
              <a:off x="8590" y="4270"/>
              <a:ext cx="2040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FFFFFF"/>
                  </a:solidFill>
                </a:rPr>
                <a:t>Domain</a:t>
              </a:r>
            </a:p>
            <a:p>
              <a:pPr algn="ctr"/>
              <a:r>
                <a:rPr lang="en-US" altLang="en-US" sz="2000">
                  <a:solidFill>
                    <a:srgbClr val="FFFFFF"/>
                  </a:solidFill>
                </a:rPr>
                <a:t>Eukarya</a:t>
              </a:r>
            </a:p>
          </p:txBody>
        </p:sp>
      </p:grpSp>
      <p:sp>
        <p:nvSpPr>
          <p:cNvPr id="36875" name="Line 47"/>
          <p:cNvSpPr>
            <a:spLocks noChangeShapeType="1"/>
          </p:cNvSpPr>
          <p:nvPr/>
        </p:nvSpPr>
        <p:spPr bwMode="auto">
          <a:xfrm>
            <a:off x="7442200" y="3789363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48"/>
          <p:cNvSpPr>
            <a:spLocks noChangeShapeType="1"/>
          </p:cNvSpPr>
          <p:nvPr/>
        </p:nvSpPr>
        <p:spPr bwMode="auto">
          <a:xfrm>
            <a:off x="7442200" y="422275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49"/>
          <p:cNvSpPr>
            <a:spLocks noChangeShapeType="1"/>
          </p:cNvSpPr>
          <p:nvPr/>
        </p:nvSpPr>
        <p:spPr bwMode="auto">
          <a:xfrm>
            <a:off x="7442200" y="463550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50"/>
          <p:cNvSpPr>
            <a:spLocks noChangeShapeType="1"/>
          </p:cNvSpPr>
          <p:nvPr/>
        </p:nvSpPr>
        <p:spPr bwMode="auto">
          <a:xfrm>
            <a:off x="7442200" y="5059363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51"/>
          <p:cNvSpPr>
            <a:spLocks noChangeShapeType="1"/>
          </p:cNvSpPr>
          <p:nvPr/>
        </p:nvSpPr>
        <p:spPr bwMode="auto">
          <a:xfrm>
            <a:off x="7442200" y="547370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52"/>
          <p:cNvSpPr>
            <a:spLocks noChangeShapeType="1"/>
          </p:cNvSpPr>
          <p:nvPr/>
        </p:nvSpPr>
        <p:spPr bwMode="auto">
          <a:xfrm>
            <a:off x="5181600" y="3789363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53"/>
          <p:cNvSpPr>
            <a:spLocks noChangeShapeType="1"/>
          </p:cNvSpPr>
          <p:nvPr/>
        </p:nvSpPr>
        <p:spPr bwMode="auto">
          <a:xfrm>
            <a:off x="5181600" y="422275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54"/>
          <p:cNvSpPr>
            <a:spLocks noChangeShapeType="1"/>
          </p:cNvSpPr>
          <p:nvPr/>
        </p:nvSpPr>
        <p:spPr bwMode="auto">
          <a:xfrm>
            <a:off x="5181600" y="463550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55"/>
          <p:cNvSpPr>
            <a:spLocks noChangeShapeType="1"/>
          </p:cNvSpPr>
          <p:nvPr/>
        </p:nvSpPr>
        <p:spPr bwMode="auto">
          <a:xfrm>
            <a:off x="5181600" y="5059363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56"/>
          <p:cNvSpPr>
            <a:spLocks noChangeShapeType="1"/>
          </p:cNvSpPr>
          <p:nvPr/>
        </p:nvSpPr>
        <p:spPr bwMode="auto">
          <a:xfrm>
            <a:off x="5181600" y="547370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57"/>
          <p:cNvSpPr>
            <a:spLocks noChangeShapeType="1"/>
          </p:cNvSpPr>
          <p:nvPr/>
        </p:nvSpPr>
        <p:spPr bwMode="auto">
          <a:xfrm>
            <a:off x="2897188" y="3789363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58"/>
          <p:cNvSpPr>
            <a:spLocks noChangeShapeType="1"/>
          </p:cNvSpPr>
          <p:nvPr/>
        </p:nvSpPr>
        <p:spPr bwMode="auto">
          <a:xfrm>
            <a:off x="2897188" y="422275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59"/>
          <p:cNvSpPr>
            <a:spLocks noChangeShapeType="1"/>
          </p:cNvSpPr>
          <p:nvPr/>
        </p:nvSpPr>
        <p:spPr bwMode="auto">
          <a:xfrm>
            <a:off x="2897188" y="463550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60"/>
          <p:cNvSpPr>
            <a:spLocks noChangeShapeType="1"/>
          </p:cNvSpPr>
          <p:nvPr/>
        </p:nvSpPr>
        <p:spPr bwMode="auto">
          <a:xfrm>
            <a:off x="2897188" y="5059363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61"/>
          <p:cNvSpPr>
            <a:spLocks noChangeShapeType="1"/>
          </p:cNvSpPr>
          <p:nvPr/>
        </p:nvSpPr>
        <p:spPr bwMode="auto">
          <a:xfrm>
            <a:off x="2897188" y="5473700"/>
            <a:ext cx="200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Text Box 66"/>
          <p:cNvSpPr txBox="1">
            <a:spLocks noChangeArrowheads="1"/>
          </p:cNvSpPr>
          <p:nvPr/>
        </p:nvSpPr>
        <p:spPr bwMode="auto">
          <a:xfrm>
            <a:off x="3221038" y="3522663"/>
            <a:ext cx="1358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Prokaryote</a:t>
            </a:r>
          </a:p>
        </p:txBody>
      </p:sp>
      <p:sp>
        <p:nvSpPr>
          <p:cNvPr id="36891" name="Text Box 67"/>
          <p:cNvSpPr txBox="1">
            <a:spLocks noChangeArrowheads="1"/>
          </p:cNvSpPr>
          <p:nvPr/>
        </p:nvSpPr>
        <p:spPr bwMode="auto">
          <a:xfrm>
            <a:off x="5505450" y="3522663"/>
            <a:ext cx="1358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Prokaryote</a:t>
            </a:r>
          </a:p>
        </p:txBody>
      </p:sp>
      <p:sp>
        <p:nvSpPr>
          <p:cNvPr id="36892" name="Text Box 68"/>
          <p:cNvSpPr txBox="1">
            <a:spLocks noChangeArrowheads="1"/>
          </p:cNvSpPr>
          <p:nvPr/>
        </p:nvSpPr>
        <p:spPr bwMode="auto">
          <a:xfrm>
            <a:off x="7766050" y="3522663"/>
            <a:ext cx="1358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Eukaryote</a:t>
            </a:r>
          </a:p>
        </p:txBody>
      </p:sp>
      <p:sp>
        <p:nvSpPr>
          <p:cNvPr id="36894" name="Text Box 71"/>
          <p:cNvSpPr txBox="1">
            <a:spLocks noChangeArrowheads="1"/>
          </p:cNvSpPr>
          <p:nvPr/>
        </p:nvSpPr>
        <p:spPr bwMode="auto">
          <a:xfrm>
            <a:off x="3109913" y="3960813"/>
            <a:ext cx="1579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Unicellular only</a:t>
            </a:r>
          </a:p>
        </p:txBody>
      </p:sp>
      <p:sp>
        <p:nvSpPr>
          <p:cNvPr id="36895" name="Text Box 72"/>
          <p:cNvSpPr txBox="1">
            <a:spLocks noChangeArrowheads="1"/>
          </p:cNvSpPr>
          <p:nvPr/>
        </p:nvSpPr>
        <p:spPr bwMode="auto">
          <a:xfrm>
            <a:off x="5394326" y="3960813"/>
            <a:ext cx="1579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Unicellular only</a:t>
            </a:r>
          </a:p>
        </p:txBody>
      </p:sp>
      <p:sp>
        <p:nvSpPr>
          <p:cNvPr id="36896" name="Text Box 73"/>
          <p:cNvSpPr txBox="1">
            <a:spLocks noChangeArrowheads="1"/>
          </p:cNvSpPr>
          <p:nvPr/>
        </p:nvSpPr>
        <p:spPr bwMode="auto">
          <a:xfrm>
            <a:off x="7435850" y="3960813"/>
            <a:ext cx="201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Uni- or Multicellular</a:t>
            </a:r>
          </a:p>
        </p:txBody>
      </p:sp>
      <p:sp>
        <p:nvSpPr>
          <p:cNvPr id="36897" name="Text Box 74"/>
          <p:cNvSpPr txBox="1">
            <a:spLocks noChangeArrowheads="1"/>
          </p:cNvSpPr>
          <p:nvPr/>
        </p:nvSpPr>
        <p:spPr bwMode="auto">
          <a:xfrm>
            <a:off x="7656513" y="4371975"/>
            <a:ext cx="1579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Has a nucleus</a:t>
            </a:r>
          </a:p>
        </p:txBody>
      </p:sp>
      <p:sp>
        <p:nvSpPr>
          <p:cNvPr id="36898" name="Text Box 75"/>
          <p:cNvSpPr txBox="1">
            <a:spLocks noChangeArrowheads="1"/>
          </p:cNvSpPr>
          <p:nvPr/>
        </p:nvSpPr>
        <p:spPr bwMode="auto">
          <a:xfrm>
            <a:off x="3111501" y="4371975"/>
            <a:ext cx="1579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No nucleus</a:t>
            </a:r>
          </a:p>
        </p:txBody>
      </p:sp>
      <p:sp>
        <p:nvSpPr>
          <p:cNvPr id="36899" name="Text Box 76"/>
          <p:cNvSpPr txBox="1">
            <a:spLocks noChangeArrowheads="1"/>
          </p:cNvSpPr>
          <p:nvPr/>
        </p:nvSpPr>
        <p:spPr bwMode="auto">
          <a:xfrm>
            <a:off x="5394326" y="4371975"/>
            <a:ext cx="1579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No nucleus</a:t>
            </a:r>
          </a:p>
        </p:txBody>
      </p:sp>
      <p:sp>
        <p:nvSpPr>
          <p:cNvPr id="36900" name="Text Box 77"/>
          <p:cNvSpPr txBox="1">
            <a:spLocks noChangeArrowheads="1"/>
          </p:cNvSpPr>
          <p:nvPr/>
        </p:nvSpPr>
        <p:spPr bwMode="auto">
          <a:xfrm>
            <a:off x="7435850" y="4797425"/>
            <a:ext cx="201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Found everywhere</a:t>
            </a:r>
          </a:p>
        </p:txBody>
      </p:sp>
      <p:sp>
        <p:nvSpPr>
          <p:cNvPr id="36901" name="Text Box 78"/>
          <p:cNvSpPr txBox="1">
            <a:spLocks noChangeArrowheads="1"/>
          </p:cNvSpPr>
          <p:nvPr/>
        </p:nvSpPr>
        <p:spPr bwMode="auto">
          <a:xfrm>
            <a:off x="5175250" y="4797425"/>
            <a:ext cx="201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Found everywhere</a:t>
            </a:r>
          </a:p>
        </p:txBody>
      </p:sp>
      <p:sp>
        <p:nvSpPr>
          <p:cNvPr id="36902" name="Text Box 79"/>
          <p:cNvSpPr txBox="1">
            <a:spLocks noChangeArrowheads="1"/>
          </p:cNvSpPr>
          <p:nvPr/>
        </p:nvSpPr>
        <p:spPr bwMode="auto">
          <a:xfrm>
            <a:off x="2890838" y="4681539"/>
            <a:ext cx="20193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/>
              <a:t>Found in extreme environments</a:t>
            </a:r>
          </a:p>
        </p:txBody>
      </p:sp>
      <p:sp>
        <p:nvSpPr>
          <p:cNvPr id="36903" name="Text Box 80"/>
          <p:cNvSpPr txBox="1">
            <a:spLocks noChangeArrowheads="1"/>
          </p:cNvSpPr>
          <p:nvPr/>
        </p:nvSpPr>
        <p:spPr bwMode="auto">
          <a:xfrm>
            <a:off x="7356475" y="5211763"/>
            <a:ext cx="2178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Includes four Kingdoms</a:t>
            </a:r>
          </a:p>
        </p:txBody>
      </p:sp>
    </p:spTree>
    <p:extLst>
      <p:ext uri="{BB962C8B-B14F-4D97-AF65-F5344CB8AC3E}">
        <p14:creationId xmlns:p14="http://schemas.microsoft.com/office/powerpoint/2010/main" val="34639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10.12.16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Success Criteria</a:t>
            </a:r>
          </a:p>
          <a:p>
            <a:r>
              <a:rPr lang="en-US" dirty="0" smtClean="0"/>
              <a:t>I will be able to </a:t>
            </a:r>
            <a:r>
              <a:rPr lang="en-US" u="sng" dirty="0" smtClean="0"/>
              <a:t>say</a:t>
            </a:r>
            <a:r>
              <a:rPr lang="en-US" dirty="0" smtClean="0"/>
              <a:t> the eight levels of classification in order.</a:t>
            </a:r>
          </a:p>
          <a:p>
            <a:r>
              <a:rPr lang="en-US" dirty="0" smtClean="0"/>
              <a:t>I will be able to </a:t>
            </a:r>
            <a:r>
              <a:rPr lang="en-US" u="sng" dirty="0" smtClean="0"/>
              <a:t>create</a:t>
            </a:r>
            <a:r>
              <a:rPr lang="en-US" dirty="0" smtClean="0"/>
              <a:t> a dichotomous key.</a:t>
            </a:r>
          </a:p>
          <a:p>
            <a:r>
              <a:rPr lang="en-US" dirty="0" smtClean="0"/>
              <a:t>I will be able to </a:t>
            </a:r>
            <a:r>
              <a:rPr lang="en-US" u="sng" dirty="0" smtClean="0"/>
              <a:t>explain</a:t>
            </a:r>
            <a:r>
              <a:rPr lang="en-US" dirty="0" smtClean="0"/>
              <a:t> the difference between the four kingdoms.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Itinerary…</a:t>
            </a:r>
          </a:p>
          <a:p>
            <a:pPr marL="0" indent="0">
              <a:buNone/>
            </a:pPr>
            <a:r>
              <a:rPr lang="en-US" dirty="0" smtClean="0"/>
              <a:t>Number your composition book pages 51-100</a:t>
            </a:r>
          </a:p>
          <a:p>
            <a:pPr marL="0" indent="0">
              <a:buNone/>
            </a:pPr>
            <a:r>
              <a:rPr lang="en-US" dirty="0" smtClean="0"/>
              <a:t>Update table of contents</a:t>
            </a:r>
          </a:p>
          <a:p>
            <a:pPr marL="0" indent="0">
              <a:buNone/>
            </a:pPr>
            <a:r>
              <a:rPr lang="en-US" dirty="0" smtClean="0"/>
              <a:t>Write the weird fact on page 40</a:t>
            </a:r>
          </a:p>
          <a:p>
            <a:pPr marL="0" indent="0">
              <a:buNone/>
            </a:pPr>
            <a:r>
              <a:rPr lang="en-US" dirty="0" smtClean="0"/>
              <a:t>Daily Work</a:t>
            </a:r>
          </a:p>
          <a:p>
            <a:pPr marL="0" indent="0">
              <a:buNone/>
            </a:pPr>
            <a:r>
              <a:rPr lang="en-US" dirty="0" smtClean="0"/>
              <a:t>Four kingdoms conversation</a:t>
            </a:r>
          </a:p>
          <a:p>
            <a:pPr marL="0" indent="0">
              <a:buNone/>
            </a:pPr>
            <a:r>
              <a:rPr lang="en-US" dirty="0" smtClean="0"/>
              <a:t>Create a dichotomous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9454"/>
            <a:ext cx="10515600" cy="1325563"/>
          </a:xfrm>
        </p:spPr>
        <p:txBody>
          <a:bodyPr/>
          <a:lstStyle/>
          <a:p>
            <a:r>
              <a:rPr lang="en-US" dirty="0" smtClean="0"/>
              <a:t>Dichotomous Keys Practice 10.12.16…</a:t>
            </a:r>
            <a:r>
              <a:rPr lang="en-US" dirty="0" smtClean="0">
                <a:solidFill>
                  <a:srgbClr val="00B0F0"/>
                </a:solidFill>
              </a:rPr>
              <a:t>P.51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Identify the following organism: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2" descr="https://s3-us-west-2.amazonaws.com/quizizz-destination-bkt/2ad7fd35-2677-4ce6-b98c-9d9f10264b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07" y="2609756"/>
            <a:ext cx="42862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3-us-west-2.amazonaws.com/quizizz-destination-bkt/28a7ce71-dee0-4b5f-80ef-3414f4ce57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707" y="2609756"/>
            <a:ext cx="6284547" cy="309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303980" y="1516829"/>
            <a:ext cx="5500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2400" dirty="0" smtClean="0"/>
              <a:t>What is the name of bird W?</a:t>
            </a:r>
          </a:p>
          <a:p>
            <a:pPr marL="342900" indent="-342900">
              <a:buAutoNum type="arabicPeriod" startAt="2"/>
            </a:pPr>
            <a:r>
              <a:rPr lang="en-US" sz="2400" dirty="0" smtClean="0"/>
              <a:t>What is the name of bird Z?</a:t>
            </a:r>
          </a:p>
          <a:p>
            <a:pPr marL="342900" indent="-342900">
              <a:buAutoNum type="arabicPeriod" startAt="2"/>
            </a:pPr>
            <a:r>
              <a:rPr lang="en-US" sz="2400" dirty="0" smtClean="0"/>
              <a:t>Write the eight levels of classification.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7275" y="6078071"/>
            <a:ext cx="4963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 The organism is 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1101" y="5810157"/>
            <a:ext cx="5378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Bird W is….</a:t>
            </a: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Bird Z is …..</a:t>
            </a: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The eight levels of classification are…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levels of classification Tricks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DKPCOFGS</a:t>
            </a:r>
          </a:p>
          <a:p>
            <a:r>
              <a:rPr lang="en-US" dirty="0" smtClean="0"/>
              <a:t>Did king Philip come over from Greenland swiftly?</a:t>
            </a:r>
          </a:p>
          <a:p>
            <a:r>
              <a:rPr lang="en-US" dirty="0" smtClean="0"/>
              <a:t>Did Katy Perry carry original frozen grape soda?</a:t>
            </a:r>
          </a:p>
          <a:p>
            <a:r>
              <a:rPr lang="en-US" dirty="0" smtClean="0"/>
              <a:t>            Kingdom, phylum, class, order, family, genus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67" y="3227294"/>
            <a:ext cx="897367" cy="8973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604" y="3227294"/>
            <a:ext cx="897367" cy="89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8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6231</TotalTime>
  <Words>831</Words>
  <Application>Microsoft Office PowerPoint</Application>
  <PresentationFormat>Widescreen</PresentationFormat>
  <Paragraphs>174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Wingdings</vt:lpstr>
      <vt:lpstr>Office Theme</vt:lpstr>
      <vt:lpstr>Daily Work</vt:lpstr>
      <vt:lpstr>Monday October 10, 2016</vt:lpstr>
      <vt:lpstr>Daily Work 10-10-16</vt:lpstr>
      <vt:lpstr>Tuesday October 11, 2016</vt:lpstr>
      <vt:lpstr>Domains Concept Map…P. 50 10.11.16</vt:lpstr>
      <vt:lpstr>Compare Domains</vt:lpstr>
      <vt:lpstr>10.12.16</vt:lpstr>
      <vt:lpstr>Dichotomous Keys Practice 10.12.16…P.51</vt:lpstr>
      <vt:lpstr>Eight levels of classification Tricks</vt:lpstr>
      <vt:lpstr>How well do you know the four kingdoms?</vt:lpstr>
      <vt:lpstr>Quick Quiz</vt:lpstr>
      <vt:lpstr>10.13.16</vt:lpstr>
      <vt:lpstr>PowerPoint Presentation</vt:lpstr>
      <vt:lpstr>PowerPoint Presentation</vt:lpstr>
      <vt:lpstr>PowerPoint Presentation</vt:lpstr>
      <vt:lpstr>10.14.16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Chara Webster</dc:creator>
  <cp:lastModifiedBy>Chara Webster</cp:lastModifiedBy>
  <cp:revision>21</cp:revision>
  <dcterms:created xsi:type="dcterms:W3CDTF">2016-10-10T12:59:25Z</dcterms:created>
  <dcterms:modified xsi:type="dcterms:W3CDTF">2016-10-18T19:49:33Z</dcterms:modified>
</cp:coreProperties>
</file>