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0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9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9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3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0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2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06D7-C5BB-46FE-B15A-3CDB0D42EDE5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BB11-7441-40BC-96E4-B177A4E1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9.26.16-9.30.16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Organisms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41255"/>
              </p:ext>
            </p:extLst>
          </p:nvPr>
        </p:nvGraphicFramePr>
        <p:xfrm>
          <a:off x="838200" y="1825625"/>
          <a:ext cx="10515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 Kingdom: Animalia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 Kingdom: Animalia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</a:t>
                      </a:r>
                      <a:r>
                        <a:rPr lang="en-US" baseline="0" dirty="0" smtClean="0"/>
                        <a:t> Kingdom: Animalia 3 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</a:t>
                      </a:r>
                    </a:p>
                    <a:p>
                      <a:r>
                        <a:rPr lang="en-US" dirty="0" smtClean="0"/>
                        <a:t>Kingdom: Plantae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</a:t>
                      </a:r>
                      <a:r>
                        <a:rPr lang="en-US" baseline="0" dirty="0" smtClean="0"/>
                        <a:t> Kingdom: Plantae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 Kingdom: Fungi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 Eukarya: Kingdom: Protista 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r>
                        <a:rPr lang="en-US" baseline="0" dirty="0" smtClean="0"/>
                        <a:t> Eukarya: Kingdom: Animalia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</a:t>
                      </a:r>
                      <a:r>
                        <a:rPr lang="en-US" baseline="0" dirty="0" smtClean="0"/>
                        <a:t> sponges-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Mullosks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Hagfish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 algae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molds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Amoeba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Sauropods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Jelly 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Earthworms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r>
                        <a:rPr lang="en-US" baseline="0" dirty="0" smtClean="0"/>
                        <a:t> algae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Conifers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 molds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Euglena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Allosaurus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Roundworms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stars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Liverworts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Gingko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mushrooms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Dinoflagellate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Tyrannosaurus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Crocodiles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Monocots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Paramecium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9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mages.slideplayer.com/13/4014893/slides/slide_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2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s-media-cache-ak0.pinimg.com/564x/00/19/96/001996f0b92a2ecaded756927e8c374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545" y="1825625"/>
            <a:ext cx="25889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43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9.26.16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 marL="0" indent="0">
              <a:buNone/>
            </a:pPr>
            <a:r>
              <a:rPr lang="en-US" dirty="0" smtClean="0"/>
              <a:t>1. I can demonstrate an understanding of dichotomous keys  </a:t>
            </a:r>
          </a:p>
          <a:p>
            <a:pPr marL="0" indent="0">
              <a:buNone/>
            </a:pPr>
            <a:r>
              <a:rPr lang="en-US" dirty="0" smtClean="0"/>
              <a:t>2. I can list the levels of classification from the broadest to the simplest level.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Science Stems</a:t>
            </a:r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Dichotomous key quiz</a:t>
            </a:r>
          </a:p>
          <a:p>
            <a:pPr marL="0" indent="0">
              <a:buNone/>
            </a:pPr>
            <a:r>
              <a:rPr lang="en-US" dirty="0" smtClean="0"/>
              <a:t>Section page, section 1 vocabulary, finish other work</a:t>
            </a:r>
          </a:p>
          <a:p>
            <a:pPr marL="0" indent="0">
              <a:buNone/>
            </a:pPr>
            <a:r>
              <a:rPr lang="en-US" dirty="0" smtClean="0"/>
              <a:t>How to use dichotomous keys worksheet</a:t>
            </a:r>
          </a:p>
          <a:p>
            <a:pPr marL="0" indent="0">
              <a:buNone/>
            </a:pPr>
            <a:r>
              <a:rPr lang="en-US" dirty="0" smtClean="0"/>
              <a:t>Classification notes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9.26.16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Page 47</a:t>
            </a:r>
          </a:p>
          <a:p>
            <a:pPr marL="514350" indent="-514350">
              <a:buAutoNum type="arabicPeriod"/>
            </a:pPr>
            <a:r>
              <a:rPr lang="en-US" dirty="0" smtClean="0"/>
              <a:t>A student is to determine how much salt will dissolve in 59 mL of water.  Which tool is best for measuring the volume of water being used?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100 mL graduated cylinder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Thermometer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Spring scale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25-mL beaker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 The best lab tool for measuring 59 mL of water would be….</a:t>
            </a:r>
          </a:p>
          <a:p>
            <a:pPr marL="457200" indent="-457200">
              <a:buAutoNum type="arabicPeriod"/>
            </a:pPr>
            <a:r>
              <a:rPr lang="en-US" dirty="0" smtClean="0"/>
              <a:t>Which of these is most likely an unintended consequence of building a dam on a river to generate hydroelectric energy?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Less greenhouse gases in the atmosphere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More electricity available for consumers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Lower energy prices for surrounding community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Disturbing the life cycles of certain types of fish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The unintended consequence of building a dam on a river to generate hydroelectric energy is…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business-ethics.com/wp-content/uploads/2010/08/EarthTalkDa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4220" y="81074"/>
            <a:ext cx="2700412" cy="189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6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9.27.16…p </a:t>
            </a:r>
            <a:r>
              <a:rPr lang="en-US" dirty="0" smtClean="0">
                <a:solidFill>
                  <a:srgbClr val="00B0F0"/>
                </a:solidFill>
              </a:rPr>
              <a:t>47</a:t>
            </a:r>
            <a:r>
              <a:rPr lang="en-US" dirty="0" smtClean="0"/>
              <a:t>…write your answers with complete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different ways humans classify things. 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five groups of things that humans classify, such as library books, food in Wal-Mart, and addresses.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happens when you put something in the wrong group? </a:t>
            </a:r>
          </a:p>
          <a:p>
            <a:pPr marL="514350" indent="-514350">
              <a:buAutoNum type="arabicPeriod"/>
            </a:pPr>
            <a:r>
              <a:rPr lang="en-US" dirty="0" smtClean="0"/>
              <a:t>Can objects or ideas belong in more than one group at the same time?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 we classify variables in an experiment?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 we classify bioengineering technology?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9.28.16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Weird Fact</a:t>
            </a:r>
          </a:p>
          <a:p>
            <a:pPr marL="0" indent="0">
              <a:buNone/>
            </a:pPr>
            <a:r>
              <a:rPr lang="en-US" dirty="0" smtClean="0"/>
              <a:t>Daily Work</a:t>
            </a:r>
          </a:p>
          <a:p>
            <a:pPr marL="0" indent="0">
              <a:buNone/>
            </a:pPr>
            <a:r>
              <a:rPr lang="en-US" dirty="0" smtClean="0"/>
              <a:t>Finish Notes</a:t>
            </a:r>
          </a:p>
          <a:p>
            <a:pPr marL="0" indent="0">
              <a:buNone/>
            </a:pPr>
            <a:r>
              <a:rPr lang="en-US" dirty="0" smtClean="0"/>
              <a:t>Chapter outline p44</a:t>
            </a:r>
          </a:p>
          <a:p>
            <a:pPr marL="0" indent="0">
              <a:buNone/>
            </a:pPr>
            <a:r>
              <a:rPr lang="en-US" dirty="0" smtClean="0"/>
              <a:t>Friday is BYOD….for research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Test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9.29.16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Organizer (Concept Map)….</a:t>
            </a:r>
            <a:r>
              <a:rPr lang="en-US" dirty="0" smtClean="0">
                <a:solidFill>
                  <a:srgbClr val="00B0F0"/>
                </a:solidFill>
              </a:rPr>
              <a:t>p. 48</a:t>
            </a:r>
          </a:p>
          <a:p>
            <a:pPr marL="0" indent="0">
              <a:buNone/>
            </a:pPr>
            <a:r>
              <a:rPr lang="en-US" dirty="0" smtClean="0"/>
              <a:t>Test</a:t>
            </a:r>
          </a:p>
          <a:p>
            <a:pPr marL="0" indent="0">
              <a:buNone/>
            </a:pPr>
            <a:r>
              <a:rPr lang="en-US" dirty="0" smtClean="0"/>
              <a:t>Foldable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uoitbio2013.files.wordpress.com/2013/02/dichobird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821" y="1768298"/>
            <a:ext cx="7921256" cy="369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5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9.30.16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I can…. List the characteristics of each of the three domains</a:t>
            </a:r>
          </a:p>
          <a:p>
            <a:pPr lvl="1"/>
            <a:r>
              <a:rPr lang="en-US" dirty="0" smtClean="0"/>
              <a:t>I can…create a branching diagram and a dichotomous key</a:t>
            </a:r>
          </a:p>
          <a:p>
            <a:r>
              <a:rPr lang="en-US" dirty="0" smtClean="0"/>
              <a:t>Unit Test 2 </a:t>
            </a:r>
            <a:r>
              <a:rPr lang="en-US" dirty="0" smtClean="0">
                <a:solidFill>
                  <a:srgbClr val="00B0F0"/>
                </a:solidFill>
              </a:rPr>
              <a:t>page….49</a:t>
            </a:r>
          </a:p>
          <a:p>
            <a:pPr lvl="1"/>
            <a:r>
              <a:rPr lang="en-US" dirty="0" smtClean="0"/>
              <a:t>Record your grade on the Chapter 2 column on </a:t>
            </a:r>
            <a:r>
              <a:rPr lang="en-US" dirty="0" smtClean="0">
                <a:solidFill>
                  <a:srgbClr val="00B0F0"/>
                </a:solidFill>
              </a:rPr>
              <a:t>page 14</a:t>
            </a:r>
          </a:p>
          <a:p>
            <a:r>
              <a:rPr lang="en-US" dirty="0" smtClean="0"/>
              <a:t>Go over the test</a:t>
            </a:r>
          </a:p>
          <a:p>
            <a:r>
              <a:rPr lang="en-US" dirty="0" smtClean="0"/>
              <a:t>Foldable</a:t>
            </a:r>
          </a:p>
          <a:p>
            <a:r>
              <a:rPr lang="en-US" dirty="0" smtClean="0"/>
              <a:t>Organism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List the levels of classification </a:t>
            </a:r>
            <a:r>
              <a:rPr lang="en-US" dirty="0" smtClean="0"/>
              <a:t>for each organism.</a:t>
            </a:r>
          </a:p>
          <a:p>
            <a:r>
              <a:rPr lang="en-US" dirty="0" smtClean="0"/>
              <a:t>Look up the history of the organisms, and determine when they emerged.  Use this information to </a:t>
            </a:r>
            <a:r>
              <a:rPr lang="en-US" dirty="0" smtClean="0">
                <a:solidFill>
                  <a:srgbClr val="FF0000"/>
                </a:solidFill>
              </a:rPr>
              <a:t>make a branching diagram </a:t>
            </a:r>
            <a:r>
              <a:rPr lang="en-US" dirty="0" smtClean="0"/>
              <a:t>for your organisms.  Include any significant characteristics.</a:t>
            </a:r>
          </a:p>
          <a:p>
            <a:r>
              <a:rPr lang="en-US" dirty="0" smtClean="0"/>
              <a:t>Look at the characteristics of your organisms.  Use the characteristics to </a:t>
            </a:r>
            <a:r>
              <a:rPr lang="en-US" dirty="0" smtClean="0">
                <a:solidFill>
                  <a:srgbClr val="FF0000"/>
                </a:solidFill>
              </a:rPr>
              <a:t>create a dichotomous key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Include sketches </a:t>
            </a:r>
            <a:r>
              <a:rPr lang="en-US" dirty="0" smtClean="0"/>
              <a:t>of your organisms</a:t>
            </a:r>
          </a:p>
        </p:txBody>
      </p:sp>
    </p:spTree>
    <p:extLst>
      <p:ext uri="{BB962C8B-B14F-4D97-AF65-F5344CB8AC3E}">
        <p14:creationId xmlns:p14="http://schemas.microsoft.com/office/powerpoint/2010/main" val="5000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6230</TotalTime>
  <Words>498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Daily Work</vt:lpstr>
      <vt:lpstr>9.26.16</vt:lpstr>
      <vt:lpstr>9.26.16</vt:lpstr>
      <vt:lpstr>9.27.16…p 47…write your answers with complete sentences</vt:lpstr>
      <vt:lpstr>9.28.16</vt:lpstr>
      <vt:lpstr>9.29.16</vt:lpstr>
      <vt:lpstr>PowerPoint Presentation</vt:lpstr>
      <vt:lpstr>9.30.16</vt:lpstr>
      <vt:lpstr>Organism Project</vt:lpstr>
      <vt:lpstr>Organisms groups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Chara Webster</dc:creator>
  <cp:lastModifiedBy>Chara Webster</cp:lastModifiedBy>
  <cp:revision>26</cp:revision>
  <dcterms:created xsi:type="dcterms:W3CDTF">2016-09-26T12:44:50Z</dcterms:created>
  <dcterms:modified xsi:type="dcterms:W3CDTF">2016-10-18T19:48:28Z</dcterms:modified>
</cp:coreProperties>
</file>